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0" r:id="rId4"/>
    <p:sldId id="271" r:id="rId5"/>
    <p:sldId id="262" r:id="rId6"/>
    <p:sldId id="272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3427B-1507-BB2E-59A6-54F0DF7B5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60C8AE-E130-3D4B-DCB8-37E40100A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A89E6-D2B6-BC9D-D756-D4D5D5FA6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465A0-FD86-90B1-8F11-0EC52556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A51C73-ABDB-1A97-22FD-991CC64E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14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BCA67-E32E-E248-35C3-F2BDFE45E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16B34E-EE2B-0022-F056-71B61B7CB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727AF-C30C-5EE4-4472-654845F8A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89E17C-9E7E-552B-3C96-B18F78C2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A39BC-A18A-53F6-8569-FDE581B7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997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6CA987-2799-12F2-0A25-6ADC947FC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712298-8A9D-87B0-8684-966F02E33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B35C8-B054-141A-82A8-F53C1050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0F5BA-73C4-1318-14A6-F8706AD4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A7092-242E-1DDD-404D-9EC1342F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6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2E4C1-B8BB-2F33-4E68-AE656A54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E8126-8A4D-6682-CE4C-1C2EB1ADD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A080F1-0B9F-062F-D593-4B474F621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A520C-A42B-57D3-9576-B931CDC6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C435E-EE0B-5D21-5094-9AA64925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9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6568A-D4C2-FAF9-8CA0-392116CF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7B33DB-5F68-7BBF-9EFD-2B2CE565C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89E03-D799-2BCE-129A-F0E18251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90C6D2-0C57-557F-816C-305585390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558B7-654F-A879-67B8-35AAE040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6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FBC0B-1004-5958-4974-9912BEF2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4C3FA-5F6D-FCF2-CBBB-3FFBC4F27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767ECC-4557-3784-5D36-858C5BA7B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49C85-7686-EFA0-2076-3668436D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A17171-D1ED-5E7B-2C79-8B3E76ED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8996E-8A3D-9381-A168-FFF50589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581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9BF79-0C66-554A-6B4F-59DD928B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E66C2D-7066-DA23-8AAB-49F54D157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2130F3-A3F8-C428-1CA3-0E833B05B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B4301-EC53-A488-FEF1-B9E7C6574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E70E70-8ACE-65D2-076C-640682FFB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D7108F-5698-329F-B541-3126E780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DDE3FD-9967-697B-1ED4-D588094F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EB31BF-2357-9248-6CD3-2B0E58B2B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55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92413-9D2F-5836-DCA5-F8AF3A3F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93B117-3CB8-35A7-C941-FD5930D70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C52FC3-E99E-A64F-35F7-023A2F76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412042-90E5-814D-B2F2-1CF256A7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27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4AFC09-4997-0DB7-A2BD-3071F437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7DBE47-B6EC-9A49-27BF-DD1E6D78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773F90-AE9A-ACB4-4744-FCB1B6A6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13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39179-9A0A-36DC-DC45-272A92CE1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23EC9A-5E6D-EFB3-6EC5-A8E4EEFD0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195B3E-3BCD-5D05-D869-8A72AA95B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7C838-2329-93F0-B3CC-55C11654A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29647-3FD2-A356-9334-56D1E556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1E9FE1-D955-BA14-F82E-1907C402A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52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A5B30-CD60-0FC7-9EDC-250F34FD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542B17-8D7F-1664-5268-C4882B4F5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CC548-CA41-9867-5E52-47CFDA1EA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78355A-01E8-120F-4E37-6823BADA3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F23C68-8007-8B93-3D12-0985A048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AF3C73-8DD5-131B-F54C-FEC7E718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5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CBE6EC-B5B8-06E6-46D3-AB1C5ED3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4B210F-4A19-533F-0CDB-E9D7CDC1C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FD728-A274-21D5-1B53-58B04C171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9B54E-6407-282A-BBAA-646CBF93B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18BAA-E763-E6BC-6080-7DA0AE482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0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wal1220/Adafruit_SSD1306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758F8-5EB7-BCB9-0F35-1E8C03317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69" y="1288750"/>
            <a:ext cx="9062174" cy="975771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Pharm Syrup Ultra Firmware</a:t>
            </a:r>
            <a:endParaRPr lang="ko-KR" altLang="en-US" sz="40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FCB493D-0167-73C6-111A-7023E0B10AC8}"/>
              </a:ext>
            </a:extLst>
          </p:cNvPr>
          <p:cNvSpPr txBox="1">
            <a:spLocks/>
          </p:cNvSpPr>
          <p:nvPr/>
        </p:nvSpPr>
        <p:spPr>
          <a:xfrm>
            <a:off x="7992327" y="3987069"/>
            <a:ext cx="2489520" cy="1135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V1.3.1</a:t>
            </a:r>
          </a:p>
          <a:p>
            <a:r>
              <a:rPr lang="en-US" altLang="ko-KR" sz="3000" dirty="0"/>
              <a:t>25-03-04</a:t>
            </a:r>
          </a:p>
        </p:txBody>
      </p:sp>
    </p:spTree>
    <p:extLst>
      <p:ext uri="{BB962C8B-B14F-4D97-AF65-F5344CB8AC3E}">
        <p14:creationId xmlns:p14="http://schemas.microsoft.com/office/powerpoint/2010/main" val="283023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9EF201C-D6CC-F457-AC1D-ED435F470455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1. Revision History</a:t>
            </a:r>
            <a:endParaRPr lang="ko-KR" alt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2C17-292D-A62B-8A53-4712048F3C67}"/>
              </a:ext>
            </a:extLst>
          </p:cNvPr>
          <p:cNvSpPr txBox="1"/>
          <p:nvPr/>
        </p:nvSpPr>
        <p:spPr>
          <a:xfrm>
            <a:off x="1140542" y="1415845"/>
            <a:ext cx="96454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프로토콜 변경</a:t>
            </a:r>
            <a:r>
              <a:rPr lang="en-US" altLang="ko-KR" dirty="0"/>
              <a:t>(v1.0.0-&gt;v1.1.0)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‘SET’ </a:t>
            </a:r>
            <a:r>
              <a:rPr lang="ko-KR" altLang="en-US" dirty="0"/>
              <a:t>명령 전달 시</a:t>
            </a:r>
            <a:r>
              <a:rPr lang="en-US" altLang="ko-KR" dirty="0"/>
              <a:t>, </a:t>
            </a:r>
            <a:r>
              <a:rPr lang="ko-KR" altLang="en-US" dirty="0"/>
              <a:t>약물명을 함께 전달 할 수 있도록 수정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AS-IS: 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SET,1,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,200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TO-BE: 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SET,1,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타이레놀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,200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프로토콜 변경</a:t>
            </a:r>
            <a:r>
              <a:rPr lang="en-US" altLang="ko-KR" dirty="0"/>
              <a:t>(v1.1.0-&gt;v1.2.0)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‘SET’ </a:t>
            </a:r>
            <a:r>
              <a:rPr lang="ko-KR" altLang="en-US" dirty="0"/>
              <a:t>명령 전달 시</a:t>
            </a:r>
            <a:r>
              <a:rPr lang="en-US" altLang="ko-KR" dirty="0"/>
              <a:t>, </a:t>
            </a:r>
            <a:r>
              <a:rPr lang="ko-KR" altLang="en-US" dirty="0"/>
              <a:t>약물의 가중치를 함께 전달할 수 있도록 수정</a:t>
            </a:r>
            <a:r>
              <a:rPr lang="en-US" altLang="ko-KR" dirty="0"/>
              <a:t>(30mL, </a:t>
            </a:r>
            <a:r>
              <a:rPr lang="ko-KR" altLang="en-US" dirty="0"/>
              <a:t>가중치 </a:t>
            </a:r>
            <a:r>
              <a:rPr lang="en-US" altLang="ko-KR" dirty="0"/>
              <a:t>1.1</a:t>
            </a:r>
            <a:r>
              <a:rPr lang="ko-KR" altLang="en-US" dirty="0"/>
              <a:t>인 경우 </a:t>
            </a:r>
            <a:r>
              <a:rPr lang="en-US" altLang="ko-KR" dirty="0"/>
              <a:t>33mL </a:t>
            </a:r>
            <a:r>
              <a:rPr lang="ko-KR" altLang="en-US" dirty="0" err="1"/>
              <a:t>토출</a:t>
            </a:r>
            <a:r>
              <a:rPr lang="en-US" altLang="ko-KR" dirty="0"/>
              <a:t>)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AS-IS: 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SET,1,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타이레놀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,200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TO-BE: 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SET,1,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타이레놀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,200,1.1</a:t>
            </a:r>
            <a:endParaRPr lang="en-US" altLang="ko-KR" dirty="0"/>
          </a:p>
          <a:p>
            <a:endParaRPr lang="ko-KR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GUI Test</a:t>
            </a:r>
            <a:r>
              <a:rPr lang="ko-KR" altLang="en-US" dirty="0"/>
              <a:t> </a:t>
            </a:r>
            <a:r>
              <a:rPr lang="en-US" altLang="ko-KR" dirty="0"/>
              <a:t>App </a:t>
            </a:r>
            <a:r>
              <a:rPr lang="ko-KR" altLang="en-US" dirty="0"/>
              <a:t>변경</a:t>
            </a:r>
            <a:r>
              <a:rPr lang="en-US" altLang="ko-KR" dirty="0"/>
              <a:t>(v1.0.0-&gt;v1.1.0)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약물명을 함께 전달 할 수 있도록 </a:t>
            </a:r>
            <a:r>
              <a:rPr lang="en-US" altLang="ko-KR" dirty="0"/>
              <a:t>Line Edit </a:t>
            </a:r>
            <a:r>
              <a:rPr lang="ko-KR" altLang="en-US" dirty="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83628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16E47-85A5-7119-3C2D-1254EFA0A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2ED515D8-34C1-FE76-90A8-612296EC99E9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1. Revision History</a:t>
            </a:r>
            <a:endParaRPr lang="ko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89C53D-34EF-9ECC-9B04-E6C63D6AFED7}"/>
              </a:ext>
            </a:extLst>
          </p:cNvPr>
          <p:cNvSpPr txBox="1"/>
          <p:nvPr/>
        </p:nvSpPr>
        <p:spPr>
          <a:xfrm>
            <a:off x="1126474" y="733465"/>
            <a:ext cx="964544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Emergency Button </a:t>
            </a:r>
            <a:r>
              <a:rPr lang="ko-KR" altLang="en-US" dirty="0"/>
              <a:t>추가</a:t>
            </a:r>
            <a:r>
              <a:rPr lang="en-US" altLang="ko-KR" dirty="0"/>
              <a:t>, (v1.2.0-&gt;v1.2.1)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각 펌프당 </a:t>
            </a:r>
            <a:r>
              <a:rPr lang="en-US" altLang="ko-KR" dirty="0"/>
              <a:t>1</a:t>
            </a:r>
            <a:r>
              <a:rPr lang="ko-KR" altLang="en-US" dirty="0"/>
              <a:t>개씩 추가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동작 중 혹은 </a:t>
            </a:r>
            <a:r>
              <a:rPr lang="en-US" altLang="ko-KR" dirty="0"/>
              <a:t>‘SET’ </a:t>
            </a:r>
            <a:r>
              <a:rPr lang="ko-KR" altLang="en-US" dirty="0"/>
              <a:t>상태에서 정지버튼을 누르면</a:t>
            </a:r>
            <a:r>
              <a:rPr lang="en-US" altLang="ko-KR" dirty="0"/>
              <a:t>, </a:t>
            </a:r>
            <a:r>
              <a:rPr lang="ko-KR" altLang="en-US" dirty="0"/>
              <a:t>해당 펌프를 초기화함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OLED </a:t>
            </a:r>
            <a:r>
              <a:rPr lang="ko-KR" altLang="en-US" dirty="0"/>
              <a:t>초기화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 err="1"/>
              <a:t>조광형버튼</a:t>
            </a:r>
            <a:r>
              <a:rPr lang="ko-KR" altLang="en-US" dirty="0"/>
              <a:t> </a:t>
            </a:r>
            <a:r>
              <a:rPr lang="en-US" altLang="ko-KR" dirty="0"/>
              <a:t>OFF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환자 정보 초기화</a:t>
            </a:r>
            <a:endParaRPr lang="en-US" altLang="ko-KR" dirty="0"/>
          </a:p>
          <a:p>
            <a:pPr marL="1257300" lvl="2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OLED Display </a:t>
            </a:r>
            <a:r>
              <a:rPr lang="ko-KR" altLang="en-US" dirty="0"/>
              <a:t>변경</a:t>
            </a:r>
            <a:r>
              <a:rPr lang="en-US" altLang="ko-KR" dirty="0"/>
              <a:t>(SSD1306 -&gt; SSD1309), (v1.2.0-&gt;v1.2.1)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Display </a:t>
            </a:r>
            <a:r>
              <a:rPr lang="ko-KR" altLang="en-US" dirty="0"/>
              <a:t>지원 라이브러리 변경</a:t>
            </a:r>
            <a:r>
              <a:rPr lang="en-US" altLang="ko-KR" dirty="0"/>
              <a:t>(SSD1306 Custom fork </a:t>
            </a:r>
            <a:r>
              <a:rPr lang="ko-KR" altLang="en-US" dirty="0"/>
              <a:t>기반 코드 수정</a:t>
            </a:r>
            <a:r>
              <a:rPr lang="en-US" altLang="ko-KR" dirty="0"/>
              <a:t>)</a:t>
            </a:r>
          </a:p>
          <a:p>
            <a:pPr marL="1257300" lvl="2" indent="-342900">
              <a:buAutoNum type="arabicPeriod"/>
            </a:pPr>
            <a:r>
              <a:rPr lang="en-US" altLang="ko-KR" dirty="0">
                <a:hlinkClick r:id="rId2"/>
              </a:rPr>
              <a:t>https://github.com/cwal1220/Adafruit_SSD1306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기존 코드와 회로도는 동일하게 사용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Display</a:t>
            </a:r>
            <a:r>
              <a:rPr lang="ko-KR" altLang="en-US" dirty="0"/>
              <a:t> 갱신 속도 개선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Display</a:t>
            </a:r>
            <a:r>
              <a:rPr lang="ko-KR" altLang="en-US" dirty="0"/>
              <a:t> 출력 정보 변경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폰트 사이즈 변경</a:t>
            </a:r>
            <a:endParaRPr lang="en-US" altLang="ko-KR" dirty="0"/>
          </a:p>
          <a:p>
            <a:pPr marL="1714500" lvl="3" indent="-342900">
              <a:buAutoNum type="arabicPeriod"/>
            </a:pPr>
            <a:r>
              <a:rPr lang="ko-KR" altLang="en-US" dirty="0"/>
              <a:t>한글</a:t>
            </a:r>
            <a:r>
              <a:rPr lang="en-US" altLang="ko-KR" dirty="0"/>
              <a:t>: 16x16, </a:t>
            </a:r>
            <a:r>
              <a:rPr lang="ko-KR" altLang="en-US" dirty="0"/>
              <a:t>자간</a:t>
            </a:r>
            <a:r>
              <a:rPr lang="en-US" altLang="ko-KR" dirty="0"/>
              <a:t>16 -&gt; 32x32, </a:t>
            </a:r>
            <a:r>
              <a:rPr lang="ko-KR" altLang="en-US" dirty="0"/>
              <a:t>자간 </a:t>
            </a:r>
            <a:r>
              <a:rPr lang="en-US" altLang="ko-KR" dirty="0"/>
              <a:t>32</a:t>
            </a:r>
          </a:p>
          <a:p>
            <a:pPr marL="1714500" lvl="3" indent="-342900">
              <a:buAutoNum type="arabicPeriod"/>
            </a:pPr>
            <a:r>
              <a:rPr lang="ko-KR" altLang="en-US" dirty="0"/>
              <a:t>영문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: 8x16, </a:t>
            </a:r>
            <a:r>
              <a:rPr lang="ko-KR" altLang="en-US" dirty="0"/>
              <a:t>자간</a:t>
            </a:r>
            <a:r>
              <a:rPr lang="en-US" altLang="ko-KR" dirty="0"/>
              <a:t>8 -&gt; 16x32, </a:t>
            </a:r>
            <a:r>
              <a:rPr lang="ko-KR" altLang="en-US" dirty="0"/>
              <a:t>자간 </a:t>
            </a:r>
            <a:r>
              <a:rPr lang="en-US" altLang="ko-KR" dirty="0"/>
              <a:t>24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출력 내용 변경</a:t>
            </a:r>
            <a:endParaRPr lang="en-US" altLang="ko-KR" dirty="0"/>
          </a:p>
          <a:p>
            <a:pPr marL="1714500" lvl="3" indent="-342900">
              <a:buAutoNum type="arabicPeriod"/>
            </a:pPr>
            <a:r>
              <a:rPr lang="en-US" altLang="ko-KR" dirty="0"/>
              <a:t>AS-IS: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 err="1"/>
              <a:t>약물명</a:t>
            </a:r>
            <a:r>
              <a:rPr lang="en-US" altLang="ko-KR" dirty="0"/>
              <a:t>, </a:t>
            </a:r>
            <a:r>
              <a:rPr lang="ko-KR" altLang="en-US" dirty="0" err="1"/>
              <a:t>환자명</a:t>
            </a:r>
            <a:r>
              <a:rPr lang="en-US" altLang="ko-KR" dirty="0"/>
              <a:t>, </a:t>
            </a:r>
            <a:r>
              <a:rPr lang="ko-KR" altLang="en-US" dirty="0"/>
              <a:t>용량</a:t>
            </a:r>
            <a:endParaRPr lang="en-US" altLang="ko-KR" dirty="0"/>
          </a:p>
          <a:p>
            <a:pPr marL="1714500" lvl="3" indent="-342900">
              <a:buAutoNum type="arabicPeriod"/>
            </a:pPr>
            <a:r>
              <a:rPr lang="en-US" altLang="ko-KR" dirty="0"/>
              <a:t>TO-BE:</a:t>
            </a:r>
            <a:r>
              <a:rPr lang="ko-KR" altLang="en-US" dirty="0"/>
              <a:t> </a:t>
            </a:r>
            <a:r>
              <a:rPr lang="ko-KR" altLang="en-US" dirty="0" err="1"/>
              <a:t>환자명</a:t>
            </a:r>
            <a:r>
              <a:rPr lang="en-US" altLang="ko-KR" dirty="0"/>
              <a:t>, </a:t>
            </a:r>
            <a:r>
              <a:rPr lang="ko-KR" altLang="en-US" dirty="0"/>
              <a:t>용량만 출력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647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DAED8-67F2-75D5-6B58-B6CE9FFA0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D5B6BF91-FBEC-1C6F-634B-E5AC01CAA0AD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1. Revision History</a:t>
            </a:r>
            <a:endParaRPr lang="ko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F2C20-A9D1-6097-81FD-0F718D963522}"/>
              </a:ext>
            </a:extLst>
          </p:cNvPr>
          <p:cNvSpPr txBox="1"/>
          <p:nvPr/>
        </p:nvSpPr>
        <p:spPr>
          <a:xfrm>
            <a:off x="1126474" y="733465"/>
            <a:ext cx="96454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모터 변경</a:t>
            </a:r>
            <a:r>
              <a:rPr lang="en-US" altLang="ko-KR" dirty="0"/>
              <a:t>: DC</a:t>
            </a:r>
            <a:r>
              <a:rPr lang="ko-KR" altLang="en-US" dirty="0"/>
              <a:t>모터</a:t>
            </a:r>
            <a:r>
              <a:rPr lang="en-US" altLang="ko-KR" dirty="0"/>
              <a:t>-&gt;</a:t>
            </a:r>
            <a:r>
              <a:rPr lang="ko-KR" altLang="en-US" dirty="0" err="1"/>
              <a:t>스탭퍼모터</a:t>
            </a:r>
            <a:r>
              <a:rPr lang="en-US" altLang="ko-KR" dirty="0"/>
              <a:t>(v1.2.1-&gt;</a:t>
            </a:r>
            <a:r>
              <a:rPr lang="en-US" altLang="ko-KR" b="1" dirty="0">
                <a:solidFill>
                  <a:srgbClr val="FF0000"/>
                </a:solidFill>
              </a:rPr>
              <a:t>v1.3.0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기존과 동일한 프로토콜 사용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TB6600 </a:t>
            </a:r>
            <a:r>
              <a:rPr lang="ko-KR" altLang="en-US" dirty="0"/>
              <a:t>모터 드라이버 사용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스탭퍼</a:t>
            </a:r>
            <a:r>
              <a:rPr lang="ko-KR" altLang="en-US" dirty="0"/>
              <a:t> 모터 </a:t>
            </a:r>
            <a:r>
              <a:rPr lang="en-US" altLang="ko-KR" dirty="0"/>
              <a:t>Enable pin </a:t>
            </a:r>
            <a:r>
              <a:rPr lang="ko-KR" altLang="en-US" dirty="0"/>
              <a:t>제어</a:t>
            </a:r>
            <a:r>
              <a:rPr lang="en-US" altLang="ko-KR" dirty="0"/>
              <a:t>(v1.3.0 -&gt; </a:t>
            </a:r>
            <a:r>
              <a:rPr lang="en-US" altLang="ko-KR" b="1" dirty="0">
                <a:solidFill>
                  <a:srgbClr val="FF0000"/>
                </a:solidFill>
              </a:rPr>
              <a:t>v1.3.1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GPIO11</a:t>
            </a:r>
            <a:r>
              <a:rPr lang="ko-KR" altLang="en-US" dirty="0"/>
              <a:t>을 이용해 모든 모터의</a:t>
            </a:r>
            <a:r>
              <a:rPr lang="en-US" altLang="ko-KR" dirty="0"/>
              <a:t> Enable pin </a:t>
            </a:r>
            <a:r>
              <a:rPr lang="ko-KR" altLang="en-US" dirty="0"/>
              <a:t>제어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0235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997443D-DCAC-69C4-0C85-0CEAC8A4F350}"/>
              </a:ext>
            </a:extLst>
          </p:cNvPr>
          <p:cNvGrpSpPr/>
          <p:nvPr/>
        </p:nvGrpSpPr>
        <p:grpSpPr>
          <a:xfrm>
            <a:off x="5454006" y="135197"/>
            <a:ext cx="2896502" cy="1438314"/>
            <a:chOff x="5640903" y="197554"/>
            <a:chExt cx="2896502" cy="1438314"/>
          </a:xfrm>
        </p:grpSpPr>
        <p:grpSp>
          <p:nvGrpSpPr>
            <p:cNvPr id="1435" name="그룹 1434">
              <a:extLst>
                <a:ext uri="{FF2B5EF4-FFF2-40B4-BE49-F238E27FC236}">
                  <a16:creationId xmlns:a16="http://schemas.microsoft.com/office/drawing/2014/main" id="{DBD7D1E8-628C-DFAA-6593-B062EC63F60B}"/>
                </a:ext>
              </a:extLst>
            </p:cNvPr>
            <p:cNvGrpSpPr/>
            <p:nvPr/>
          </p:nvGrpSpPr>
          <p:grpSpPr>
            <a:xfrm>
              <a:off x="5640903" y="197554"/>
              <a:ext cx="2896502" cy="1438314"/>
              <a:chOff x="8311500" y="1372635"/>
              <a:chExt cx="2896502" cy="1438314"/>
            </a:xfrm>
          </p:grpSpPr>
          <p:grpSp>
            <p:nvGrpSpPr>
              <p:cNvPr id="1352" name="그룹 1351">
                <a:extLst>
                  <a:ext uri="{FF2B5EF4-FFF2-40B4-BE49-F238E27FC236}">
                    <a16:creationId xmlns:a16="http://schemas.microsoft.com/office/drawing/2014/main" id="{AC38C7A1-C08F-04AA-E83C-3208F67B3C6D}"/>
                  </a:ext>
                </a:extLst>
              </p:cNvPr>
              <p:cNvGrpSpPr/>
              <p:nvPr/>
            </p:nvGrpSpPr>
            <p:grpSpPr>
              <a:xfrm>
                <a:off x="8627832" y="1372635"/>
                <a:ext cx="1074408" cy="1438314"/>
                <a:chOff x="9525939" y="1476669"/>
                <a:chExt cx="1074408" cy="1438314"/>
              </a:xfrm>
            </p:grpSpPr>
            <p:pic>
              <p:nvPicPr>
                <p:cNvPr id="15" name="Picture 2" descr="Davitu Motor Driver - 3Pcs 42/57/86 Tb6600 Stepper Motor Driver 32 Segments  Upgraded Version 4.0A 42Vdc for CNC Router - (Voltage: 42V) : Amazon.ca:  Industrial &amp; Scientific">
                  <a:extLst>
                    <a:ext uri="{FF2B5EF4-FFF2-40B4-BE49-F238E27FC236}">
                      <a16:creationId xmlns:a16="http://schemas.microsoft.com/office/drawing/2014/main" id="{95485425-23F5-66C6-24E5-B32D7C517F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900" b="95500" l="2142" r="96118">
                              <a14:foregroundMark x1="44578" y1="12000" x2="17001" y2="10700"/>
                              <a14:foregroundMark x1="58768" y1="8600" x2="36948" y2="6600"/>
                              <a14:foregroundMark x1="67470" y1="7700" x2="56359" y2="8600"/>
                              <a14:foregroundMark x1="63722" y1="12700" x2="62784" y2="18500"/>
                              <a14:foregroundMark x1="92905" y1="27300" x2="92905" y2="81600"/>
                              <a14:foregroundMark x1="54886" y1="36200" x2="47925" y2="71500"/>
                              <a14:foregroundMark x1="70950" y1="47100" x2="64525" y2="81600"/>
                              <a14:foregroundMark x1="87416" y1="47300" x2="87818" y2="66700"/>
                              <a14:foregroundMark x1="95448" y1="33200" x2="96118" y2="41300"/>
                              <a14:foregroundMark x1="52209" y1="91000" x2="28514" y2="89400"/>
                              <a14:foregroundMark x1="71888" y1="87200" x2="55689" y2="91800"/>
                              <a14:foregroundMark x1="64793" y1="93000" x2="13655" y2="93000"/>
                              <a14:foregroundMark x1="15127" y1="92800" x2="5622" y2="18500"/>
                              <a14:foregroundMark x1="5622" y1="18500" x2="29317" y2="6200"/>
                              <a14:foregroundMark x1="6560" y1="29800" x2="4552" y2="71600"/>
                              <a14:foregroundMark x1="4552" y1="71600" x2="20482" y2="93200"/>
                              <a14:foregroundMark x1="62115" y1="94700" x2="32932" y2="95500"/>
                              <a14:foregroundMark x1="69746" y1="85700" x2="62383" y2="80600"/>
                              <a14:foregroundMark x1="93173" y1="24100" x2="89692" y2="23800"/>
                              <a14:foregroundMark x1="63722" y1="78300" x2="58768" y2="89000"/>
                              <a14:foregroundMark x1="2544" y1="3100" x2="2142" y2="19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5939" y="1476669"/>
                  <a:ext cx="1074408" cy="1438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AA326338-7D0D-A18A-D888-94E0C8E17191}"/>
                    </a:ext>
                  </a:extLst>
                </p:cNvPr>
                <p:cNvSpPr/>
                <p:nvPr/>
              </p:nvSpPr>
              <p:spPr>
                <a:xfrm rot="5400000">
                  <a:off x="10488827" y="2256117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90779D6-7D09-39C0-AC05-D00EC7F0DE39}"/>
                    </a:ext>
                  </a:extLst>
                </p:cNvPr>
                <p:cNvSpPr/>
                <p:nvPr/>
              </p:nvSpPr>
              <p:spPr>
                <a:xfrm rot="5400000">
                  <a:off x="10488826" y="232914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3E331F5-AD7A-244F-0ECE-B04B8C3CCF8F}"/>
                    </a:ext>
                  </a:extLst>
                </p:cNvPr>
                <p:cNvSpPr/>
                <p:nvPr/>
              </p:nvSpPr>
              <p:spPr>
                <a:xfrm rot="5400000">
                  <a:off x="10488826" y="240492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909348E-DB87-2180-3358-27AECA210730}"/>
                    </a:ext>
                  </a:extLst>
                </p:cNvPr>
                <p:cNvSpPr/>
                <p:nvPr/>
              </p:nvSpPr>
              <p:spPr>
                <a:xfrm rot="5400000">
                  <a:off x="10488826" y="248337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0EA1A1C-9D18-3A39-CEFF-B3365C578A48}"/>
                    </a:ext>
                  </a:extLst>
                </p:cNvPr>
                <p:cNvSpPr/>
                <p:nvPr/>
              </p:nvSpPr>
              <p:spPr>
                <a:xfrm rot="5400000">
                  <a:off x="10488229" y="255839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B9485D60-2159-C763-F634-F66FA2636B8C}"/>
                    </a:ext>
                  </a:extLst>
                </p:cNvPr>
                <p:cNvSpPr/>
                <p:nvPr/>
              </p:nvSpPr>
              <p:spPr>
                <a:xfrm rot="5400000">
                  <a:off x="10488228" y="262771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BF280CE4-E83A-BA78-DB02-730997ED7D10}"/>
                    </a:ext>
                  </a:extLst>
                </p:cNvPr>
                <p:cNvSpPr/>
                <p:nvPr/>
              </p:nvSpPr>
              <p:spPr>
                <a:xfrm rot="5400000">
                  <a:off x="10488228" y="19462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D8AC015-CE31-0126-E1F2-1FE88CF19B52}"/>
                    </a:ext>
                  </a:extLst>
                </p:cNvPr>
                <p:cNvSpPr/>
                <p:nvPr/>
              </p:nvSpPr>
              <p:spPr>
                <a:xfrm rot="5400000">
                  <a:off x="10488227" y="2025084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4" name="타원 1343">
                  <a:extLst>
                    <a:ext uri="{FF2B5EF4-FFF2-40B4-BE49-F238E27FC236}">
                      <a16:creationId xmlns:a16="http://schemas.microsoft.com/office/drawing/2014/main" id="{641A9EAB-F40A-C099-E24A-5DC53CDBB0CD}"/>
                    </a:ext>
                  </a:extLst>
                </p:cNvPr>
                <p:cNvSpPr/>
                <p:nvPr/>
              </p:nvSpPr>
              <p:spPr>
                <a:xfrm rot="5400000">
                  <a:off x="10488227" y="210080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5" name="타원 1344">
                  <a:extLst>
                    <a:ext uri="{FF2B5EF4-FFF2-40B4-BE49-F238E27FC236}">
                      <a16:creationId xmlns:a16="http://schemas.microsoft.com/office/drawing/2014/main" id="{360A3B5E-7AEC-E800-780B-1857FB307EBC}"/>
                    </a:ext>
                  </a:extLst>
                </p:cNvPr>
                <p:cNvSpPr/>
                <p:nvPr/>
              </p:nvSpPr>
              <p:spPr>
                <a:xfrm rot="5400000">
                  <a:off x="10488227" y="2170646"/>
                  <a:ext cx="45719" cy="45719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79" name="그룹 1278">
                <a:extLst>
                  <a:ext uri="{FF2B5EF4-FFF2-40B4-BE49-F238E27FC236}">
                    <a16:creationId xmlns:a16="http://schemas.microsoft.com/office/drawing/2014/main" id="{1676FC9C-B431-E46A-E4DC-AFE92ED3DEB3}"/>
                  </a:ext>
                </a:extLst>
              </p:cNvPr>
              <p:cNvGrpSpPr/>
              <p:nvPr/>
            </p:nvGrpSpPr>
            <p:grpSpPr>
              <a:xfrm>
                <a:off x="8311500" y="2556456"/>
                <a:ext cx="258164" cy="249211"/>
                <a:chOff x="6250178" y="1007658"/>
                <a:chExt cx="392048" cy="487846"/>
              </a:xfrm>
            </p:grpSpPr>
            <p:pic>
              <p:nvPicPr>
                <p:cNvPr id="1280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75BAFCC6-CC9E-B023-5FCB-529E2FEED8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50178" y="1007658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81" name="TextBox 1280">
                  <a:extLst>
                    <a:ext uri="{FF2B5EF4-FFF2-40B4-BE49-F238E27FC236}">
                      <a16:creationId xmlns:a16="http://schemas.microsoft.com/office/drawing/2014/main" id="{C669E34B-FE16-B431-E37C-02ADA65F8B74}"/>
                    </a:ext>
                  </a:extLst>
                </p:cNvPr>
                <p:cNvSpPr txBox="1"/>
                <p:nvPr/>
              </p:nvSpPr>
              <p:spPr>
                <a:xfrm>
                  <a:off x="6261868" y="1017665"/>
                  <a:ext cx="24554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FF0000"/>
                      </a:solidFill>
                    </a:rPr>
                    <a:t>+</a:t>
                  </a:r>
                  <a:endParaRPr lang="ko-KR" altLang="en-US" sz="10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282" name="그룹 1281">
                <a:extLst>
                  <a:ext uri="{FF2B5EF4-FFF2-40B4-BE49-F238E27FC236}">
                    <a16:creationId xmlns:a16="http://schemas.microsoft.com/office/drawing/2014/main" id="{602A3101-52EF-79E7-975F-000E29C6ED46}"/>
                  </a:ext>
                </a:extLst>
              </p:cNvPr>
              <p:cNvGrpSpPr/>
              <p:nvPr/>
            </p:nvGrpSpPr>
            <p:grpSpPr>
              <a:xfrm>
                <a:off x="8311500" y="2323749"/>
                <a:ext cx="258164" cy="263783"/>
                <a:chOff x="6250178" y="988074"/>
                <a:chExt cx="392048" cy="507430"/>
              </a:xfrm>
            </p:grpSpPr>
            <p:pic>
              <p:nvPicPr>
                <p:cNvPr id="1283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9C3F0435-F5F6-C15A-410F-4F53A061F9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50178" y="1007658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84" name="TextBox 1283">
                  <a:extLst>
                    <a:ext uri="{FF2B5EF4-FFF2-40B4-BE49-F238E27FC236}">
                      <a16:creationId xmlns:a16="http://schemas.microsoft.com/office/drawing/2014/main" id="{2EA25CC0-9A6B-D47A-1D0F-A38DD58E927A}"/>
                    </a:ext>
                  </a:extLst>
                </p:cNvPr>
                <p:cNvSpPr txBox="1"/>
                <p:nvPr/>
              </p:nvSpPr>
              <p:spPr>
                <a:xfrm>
                  <a:off x="6288873" y="988074"/>
                  <a:ext cx="24554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0000FF"/>
                      </a:solidFill>
                    </a:rPr>
                    <a:t>-</a:t>
                  </a: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cxnSp>
            <p:nvCxnSpPr>
              <p:cNvPr id="1364" name="연결선: 꺾임 1363">
                <a:extLst>
                  <a:ext uri="{FF2B5EF4-FFF2-40B4-BE49-F238E27FC236}">
                    <a16:creationId xmlns:a16="http://schemas.microsoft.com/office/drawing/2014/main" id="{C27D8A1A-54E9-00A6-CE03-DE6D2A409AB8}"/>
                  </a:ext>
                </a:extLst>
              </p:cNvPr>
              <p:cNvCxnSpPr>
                <a:cxnSpLocks/>
                <a:stCxn id="1280" idx="3"/>
                <a:endCxn id="23" idx="4"/>
              </p:cNvCxnSpPr>
              <p:nvPr/>
            </p:nvCxnSpPr>
            <p:spPr>
              <a:xfrm flipV="1">
                <a:off x="8569664" y="2477225"/>
                <a:ext cx="1020458" cy="203837"/>
              </a:xfrm>
              <a:prstGeom prst="bentConnector3">
                <a:avLst>
                  <a:gd name="adj1" fmla="val 550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0" name="연결선: 꺾임 1379">
                <a:extLst>
                  <a:ext uri="{FF2B5EF4-FFF2-40B4-BE49-F238E27FC236}">
                    <a16:creationId xmlns:a16="http://schemas.microsoft.com/office/drawing/2014/main" id="{A8AFDD0E-44AA-D1D1-1F5F-BD4307D96AB8}"/>
                  </a:ext>
                </a:extLst>
              </p:cNvPr>
              <p:cNvCxnSpPr>
                <a:cxnSpLocks/>
                <a:stCxn id="1283" idx="3"/>
                <a:endCxn id="1344" idx="4"/>
              </p:cNvCxnSpPr>
              <p:nvPr/>
            </p:nvCxnSpPr>
            <p:spPr>
              <a:xfrm flipV="1">
                <a:off x="8569664" y="2019634"/>
                <a:ext cx="1020456" cy="441097"/>
              </a:xfrm>
              <a:prstGeom prst="bentConnector3">
                <a:avLst>
                  <a:gd name="adj1" fmla="val 3019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A3D7C79-E8F3-05AF-942C-9F247227AA48}"/>
                  </a:ext>
                </a:extLst>
              </p:cNvPr>
              <p:cNvGrpSpPr/>
              <p:nvPr/>
            </p:nvGrpSpPr>
            <p:grpSpPr>
              <a:xfrm>
                <a:off x="10353899" y="1968734"/>
                <a:ext cx="854103" cy="726862"/>
                <a:chOff x="10865074" y="2442237"/>
                <a:chExt cx="854103" cy="726862"/>
              </a:xfrm>
            </p:grpSpPr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481457F1-3E17-538A-4E04-03C1CD28A2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87" b="94978" l="9901" r="89901">
                              <a14:foregroundMark x1="27129" y1="11334" x2="27525" y2="14204"/>
                              <a14:foregroundMark x1="27921" y1="3587" x2="28911" y2="13917"/>
                              <a14:foregroundMark x1="76040" y1="3300" x2="78218" y2="14634"/>
                              <a14:foregroundMark x1="78218" y1="14634" x2="78020" y2="15638"/>
                              <a14:foregroundMark x1="74455" y1="4304" x2="74455" y2="10187"/>
                              <a14:foregroundMark x1="74851" y1="1865" x2="75644" y2="5022"/>
                              <a14:foregroundMark x1="75842" y1="1291" x2="76040" y2="3013"/>
                              <a14:foregroundMark x1="75644" y1="1004" x2="75842" y2="2439"/>
                              <a14:foregroundMark x1="76634" y1="1435" x2="76238" y2="287"/>
                              <a14:foregroundMark x1="29505" y1="6887" x2="28911" y2="287"/>
                              <a14:foregroundMark x1="27525" y1="6600" x2="27723" y2="1004"/>
                              <a14:foregroundMark x1="27525" y1="8178" x2="27327" y2="1148"/>
                              <a14:foregroundMark x1="27525" y1="8895" x2="27129" y2="1578"/>
                              <a14:foregroundMark x1="27129" y1="1578" x2="26733" y2="717"/>
                              <a14:foregroundMark x1="75050" y1="4735" x2="74455" y2="430"/>
                              <a14:foregroundMark x1="57030" y1="90961" x2="50693" y2="91248"/>
                              <a14:foregroundMark x1="65743" y1="93544" x2="50099" y2="949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68" t="12091" r="9483" b="1550"/>
                <a:stretch/>
              </p:blipFill>
              <p:spPr>
                <a:xfrm rot="16200000">
                  <a:off x="10928695" y="2378616"/>
                  <a:ext cx="726862" cy="854103"/>
                </a:xfrm>
                <a:prstGeom prst="rect">
                  <a:avLst/>
                </a:prstGeom>
              </p:spPr>
            </p:pic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C0FE42AB-50F9-0B72-E4F3-036DD076B957}"/>
                    </a:ext>
                  </a:extLst>
                </p:cNvPr>
                <p:cNvSpPr/>
                <p:nvPr/>
              </p:nvSpPr>
              <p:spPr>
                <a:xfrm rot="5400000">
                  <a:off x="10979367" y="261663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C422AC14-733D-DFF8-AFB3-F471C0E2CD6F}"/>
                    </a:ext>
                  </a:extLst>
                </p:cNvPr>
                <p:cNvSpPr/>
                <p:nvPr/>
              </p:nvSpPr>
              <p:spPr>
                <a:xfrm rot="5400000">
                  <a:off x="10979371" y="2931605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" name="타원 2">
                  <a:extLst>
                    <a:ext uri="{FF2B5EF4-FFF2-40B4-BE49-F238E27FC236}">
                      <a16:creationId xmlns:a16="http://schemas.microsoft.com/office/drawing/2014/main" id="{C51D1984-4D1E-ED1B-8DDF-F3FD63A14455}"/>
                    </a:ext>
                  </a:extLst>
                </p:cNvPr>
                <p:cNvSpPr/>
                <p:nvPr/>
              </p:nvSpPr>
              <p:spPr>
                <a:xfrm rot="5400000">
                  <a:off x="10979365" y="27131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8776515-D036-24BB-0E0F-DF4082B6BE16}"/>
                    </a:ext>
                  </a:extLst>
                </p:cNvPr>
                <p:cNvSpPr/>
                <p:nvPr/>
              </p:nvSpPr>
              <p:spPr>
                <a:xfrm rot="5400000">
                  <a:off x="10979365" y="2810949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354" name="연결선: 꺾임 1353">
                <a:extLst>
                  <a:ext uri="{FF2B5EF4-FFF2-40B4-BE49-F238E27FC236}">
                    <a16:creationId xmlns:a16="http://schemas.microsoft.com/office/drawing/2014/main" id="{8EA1A0B1-448A-75C7-82F3-1BA39CF80C8C}"/>
                  </a:ext>
                </a:extLst>
              </p:cNvPr>
              <p:cNvCxnSpPr>
                <a:cxnSpLocks/>
                <a:stCxn id="19" idx="0"/>
                <a:endCxn id="57" idx="4"/>
              </p:cNvCxnSpPr>
              <p:nvPr/>
            </p:nvCxnSpPr>
            <p:spPr>
              <a:xfrm flipV="1">
                <a:off x="9636438" y="2165990"/>
                <a:ext cx="831754" cy="157759"/>
              </a:xfrm>
              <a:prstGeom prst="bentConnector3">
                <a:avLst>
                  <a:gd name="adj1" fmla="val 76339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7" name="연결선: 꺾임 1356">
                <a:extLst>
                  <a:ext uri="{FF2B5EF4-FFF2-40B4-BE49-F238E27FC236}">
                    <a16:creationId xmlns:a16="http://schemas.microsoft.com/office/drawing/2014/main" id="{0500F13C-02CA-B5F7-20B5-BA5DCD292AB2}"/>
                  </a:ext>
                </a:extLst>
              </p:cNvPr>
              <p:cNvCxnSpPr>
                <a:cxnSpLocks/>
                <a:stCxn id="21" idx="0"/>
                <a:endCxn id="3" idx="4"/>
              </p:cNvCxnSpPr>
              <p:nvPr/>
            </p:nvCxnSpPr>
            <p:spPr>
              <a:xfrm flipV="1">
                <a:off x="9636438" y="2262512"/>
                <a:ext cx="831752" cy="139684"/>
              </a:xfrm>
              <a:prstGeom prst="bentConnector3">
                <a:avLst>
                  <a:gd name="adj1" fmla="val 8263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1" name="연결선: 꺾임 1370">
                <a:extLst>
                  <a:ext uri="{FF2B5EF4-FFF2-40B4-BE49-F238E27FC236}">
                    <a16:creationId xmlns:a16="http://schemas.microsoft.com/office/drawing/2014/main" id="{367B1C0A-263A-2936-903E-3B41EF910E5D}"/>
                  </a:ext>
                </a:extLst>
              </p:cNvPr>
              <p:cNvCxnSpPr>
                <a:cxnSpLocks/>
                <a:stCxn id="16" idx="0"/>
                <a:endCxn id="6" idx="4"/>
              </p:cNvCxnSpPr>
              <p:nvPr/>
            </p:nvCxnSpPr>
            <p:spPr>
              <a:xfrm>
                <a:off x="9636439" y="2174943"/>
                <a:ext cx="831751" cy="185363"/>
              </a:xfrm>
              <a:prstGeom prst="bentConnector3">
                <a:avLst>
                  <a:gd name="adj1" fmla="val 20798"/>
                </a:avLst>
              </a:prstGeom>
              <a:ln>
                <a:solidFill>
                  <a:srgbClr val="00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8" name="연결선: 꺾임 1377">
                <a:extLst>
                  <a:ext uri="{FF2B5EF4-FFF2-40B4-BE49-F238E27FC236}">
                    <a16:creationId xmlns:a16="http://schemas.microsoft.com/office/drawing/2014/main" id="{531FF991-92C0-D2E2-C24A-EE72012A1555}"/>
                  </a:ext>
                </a:extLst>
              </p:cNvPr>
              <p:cNvCxnSpPr>
                <a:cxnSpLocks/>
                <a:stCxn id="18" idx="0"/>
                <a:endCxn id="58" idx="4"/>
              </p:cNvCxnSpPr>
              <p:nvPr/>
            </p:nvCxnSpPr>
            <p:spPr>
              <a:xfrm>
                <a:off x="9636438" y="2247966"/>
                <a:ext cx="831758" cy="232996"/>
              </a:xfrm>
              <a:prstGeom prst="bentConnector3">
                <a:avLst>
                  <a:gd name="adj1" fmla="val 2938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6" name="연결선: 꺾임 1385">
                <a:extLst>
                  <a:ext uri="{FF2B5EF4-FFF2-40B4-BE49-F238E27FC236}">
                    <a16:creationId xmlns:a16="http://schemas.microsoft.com/office/drawing/2014/main" id="{03954F90-9DDB-2547-D625-F6DE2E4F7488}"/>
                  </a:ext>
                </a:extLst>
              </p:cNvPr>
              <p:cNvCxnSpPr>
                <a:cxnSpLocks/>
                <a:stCxn id="1344" idx="4"/>
                <a:endCxn id="45" idx="4"/>
              </p:cNvCxnSpPr>
              <p:nvPr/>
            </p:nvCxnSpPr>
            <p:spPr>
              <a:xfrm rot="10800000" flipH="1" flipV="1">
                <a:off x="9590119" y="2019633"/>
                <a:ext cx="1" cy="526903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4" name="연결선: 꺾임 1393">
                <a:extLst>
                  <a:ext uri="{FF2B5EF4-FFF2-40B4-BE49-F238E27FC236}">
                    <a16:creationId xmlns:a16="http://schemas.microsoft.com/office/drawing/2014/main" id="{8764C53C-9D21-D245-C54C-D7AD535CA798}"/>
                  </a:ext>
                </a:extLst>
              </p:cNvPr>
              <p:cNvCxnSpPr>
                <a:cxnSpLocks/>
                <a:stCxn id="1344" idx="4"/>
                <a:endCxn id="55" idx="4"/>
              </p:cNvCxnSpPr>
              <p:nvPr/>
            </p:nvCxnSpPr>
            <p:spPr>
              <a:xfrm rot="10800000">
                <a:off x="9590120" y="1943910"/>
                <a:ext cx="12700" cy="75724"/>
              </a:xfrm>
              <a:prstGeom prst="bentConnector3">
                <a:avLst>
                  <a:gd name="adj1" fmla="val 262496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6" name="연결선: 꺾임 1425">
                <a:extLst>
                  <a:ext uri="{FF2B5EF4-FFF2-40B4-BE49-F238E27FC236}">
                    <a16:creationId xmlns:a16="http://schemas.microsoft.com/office/drawing/2014/main" id="{387EEBAB-CC1D-B957-9DBA-7B7951B13A19}"/>
                  </a:ext>
                </a:extLst>
              </p:cNvPr>
              <p:cNvCxnSpPr>
                <a:cxnSpLocks/>
                <a:stCxn id="55" idx="4"/>
                <a:endCxn id="52" idx="4"/>
              </p:cNvCxnSpPr>
              <p:nvPr/>
            </p:nvCxnSpPr>
            <p:spPr>
              <a:xfrm rot="10800000" flipH="1">
                <a:off x="9590119" y="1865084"/>
                <a:ext cx="1" cy="78826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EA7B749-69F3-6795-3391-2BCD4698A87E}"/>
                </a:ext>
              </a:extLst>
            </p:cNvPr>
            <p:cNvSpPr/>
            <p:nvPr/>
          </p:nvSpPr>
          <p:spPr>
            <a:xfrm rot="5400000">
              <a:off x="6919522" y="592498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3603B374-3E9F-153C-BD92-7DB8B50FBA0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919522" y="614279"/>
              <a:ext cx="1" cy="78826"/>
            </a:xfrm>
            <a:prstGeom prst="bentConnector3">
              <a:avLst>
                <a:gd name="adj1" fmla="val -21474836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5AF7581-93E5-2236-9D5B-AB60A0B52D9B}"/>
                </a:ext>
              </a:extLst>
            </p:cNvPr>
            <p:cNvSpPr/>
            <p:nvPr/>
          </p:nvSpPr>
          <p:spPr>
            <a:xfrm rot="5400000">
              <a:off x="6915661" y="515733"/>
              <a:ext cx="45719" cy="4571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55CDFAD-FDFD-B714-E5C5-F29CC043600E}"/>
              </a:ext>
            </a:extLst>
          </p:cNvPr>
          <p:cNvGrpSpPr/>
          <p:nvPr/>
        </p:nvGrpSpPr>
        <p:grpSpPr>
          <a:xfrm>
            <a:off x="6288989" y="1436669"/>
            <a:ext cx="2896502" cy="1438314"/>
            <a:chOff x="5640903" y="197554"/>
            <a:chExt cx="2896502" cy="1438314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598C472-E74E-EF34-5ABE-6B8E87EB0C24}"/>
                </a:ext>
              </a:extLst>
            </p:cNvPr>
            <p:cNvGrpSpPr/>
            <p:nvPr/>
          </p:nvGrpSpPr>
          <p:grpSpPr>
            <a:xfrm>
              <a:off x="5640903" y="197554"/>
              <a:ext cx="2896502" cy="1438314"/>
              <a:chOff x="8311500" y="1372635"/>
              <a:chExt cx="2896502" cy="1438314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FD3DBCB5-1BB0-A77F-B062-8472398610FD}"/>
                  </a:ext>
                </a:extLst>
              </p:cNvPr>
              <p:cNvGrpSpPr/>
              <p:nvPr/>
            </p:nvGrpSpPr>
            <p:grpSpPr>
              <a:xfrm>
                <a:off x="8627832" y="1372635"/>
                <a:ext cx="1074408" cy="1438314"/>
                <a:chOff x="9525939" y="1476669"/>
                <a:chExt cx="1074408" cy="1438314"/>
              </a:xfrm>
            </p:grpSpPr>
            <p:pic>
              <p:nvPicPr>
                <p:cNvPr id="1363" name="Picture 2" descr="Davitu Motor Driver - 3Pcs 42/57/86 Tb6600 Stepper Motor Driver 32 Segments  Upgraded Version 4.0A 42Vdc for CNC Router - (Voltage: 42V) : Amazon.ca:  Industrial &amp; Scientific">
                  <a:extLst>
                    <a:ext uri="{FF2B5EF4-FFF2-40B4-BE49-F238E27FC236}">
                      <a16:creationId xmlns:a16="http://schemas.microsoft.com/office/drawing/2014/main" id="{9A1726CC-5A82-EC54-0B6C-F2E06ABA2C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900" b="95500" l="2142" r="96118">
                              <a14:foregroundMark x1="44578" y1="12000" x2="17001" y2="10700"/>
                              <a14:foregroundMark x1="58768" y1="8600" x2="36948" y2="6600"/>
                              <a14:foregroundMark x1="67470" y1="7700" x2="56359" y2="8600"/>
                              <a14:foregroundMark x1="63722" y1="12700" x2="62784" y2="18500"/>
                              <a14:foregroundMark x1="92905" y1="27300" x2="92905" y2="81600"/>
                              <a14:foregroundMark x1="54886" y1="36200" x2="47925" y2="71500"/>
                              <a14:foregroundMark x1="70950" y1="47100" x2="64525" y2="81600"/>
                              <a14:foregroundMark x1="87416" y1="47300" x2="87818" y2="66700"/>
                              <a14:foregroundMark x1="95448" y1="33200" x2="96118" y2="41300"/>
                              <a14:foregroundMark x1="52209" y1="91000" x2="28514" y2="89400"/>
                              <a14:foregroundMark x1="71888" y1="87200" x2="55689" y2="91800"/>
                              <a14:foregroundMark x1="64793" y1="93000" x2="13655" y2="93000"/>
                              <a14:foregroundMark x1="15127" y1="92800" x2="5622" y2="18500"/>
                              <a14:foregroundMark x1="5622" y1="18500" x2="29317" y2="6200"/>
                              <a14:foregroundMark x1="6560" y1="29800" x2="4552" y2="71600"/>
                              <a14:foregroundMark x1="4552" y1="71600" x2="20482" y2="93200"/>
                              <a14:foregroundMark x1="62115" y1="94700" x2="32932" y2="95500"/>
                              <a14:foregroundMark x1="69746" y1="85700" x2="62383" y2="80600"/>
                              <a14:foregroundMark x1="93173" y1="24100" x2="89692" y2="23800"/>
                              <a14:foregroundMark x1="63722" y1="78300" x2="58768" y2="89000"/>
                              <a14:foregroundMark x1="2544" y1="3100" x2="2142" y2="19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5939" y="1476669"/>
                  <a:ext cx="1074408" cy="1438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65" name="타원 1364">
                  <a:extLst>
                    <a:ext uri="{FF2B5EF4-FFF2-40B4-BE49-F238E27FC236}">
                      <a16:creationId xmlns:a16="http://schemas.microsoft.com/office/drawing/2014/main" id="{4F21077A-D3DD-D61B-FE88-D5773BD5A91A}"/>
                    </a:ext>
                  </a:extLst>
                </p:cNvPr>
                <p:cNvSpPr/>
                <p:nvPr/>
              </p:nvSpPr>
              <p:spPr>
                <a:xfrm rot="5400000">
                  <a:off x="10488827" y="2256117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6" name="타원 1365">
                  <a:extLst>
                    <a:ext uri="{FF2B5EF4-FFF2-40B4-BE49-F238E27FC236}">
                      <a16:creationId xmlns:a16="http://schemas.microsoft.com/office/drawing/2014/main" id="{453E1E07-D514-1365-0145-7F8C97921ED6}"/>
                    </a:ext>
                  </a:extLst>
                </p:cNvPr>
                <p:cNvSpPr/>
                <p:nvPr/>
              </p:nvSpPr>
              <p:spPr>
                <a:xfrm rot="5400000">
                  <a:off x="10488826" y="232914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7" name="타원 1366">
                  <a:extLst>
                    <a:ext uri="{FF2B5EF4-FFF2-40B4-BE49-F238E27FC236}">
                      <a16:creationId xmlns:a16="http://schemas.microsoft.com/office/drawing/2014/main" id="{C0E46F2D-6CE3-D9B5-29F9-E4F685D949EE}"/>
                    </a:ext>
                  </a:extLst>
                </p:cNvPr>
                <p:cNvSpPr/>
                <p:nvPr/>
              </p:nvSpPr>
              <p:spPr>
                <a:xfrm rot="5400000">
                  <a:off x="10488826" y="240492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8" name="타원 1367">
                  <a:extLst>
                    <a:ext uri="{FF2B5EF4-FFF2-40B4-BE49-F238E27FC236}">
                      <a16:creationId xmlns:a16="http://schemas.microsoft.com/office/drawing/2014/main" id="{E9716534-28C3-C4DA-7FE5-3F813D1F0B86}"/>
                    </a:ext>
                  </a:extLst>
                </p:cNvPr>
                <p:cNvSpPr/>
                <p:nvPr/>
              </p:nvSpPr>
              <p:spPr>
                <a:xfrm rot="5400000">
                  <a:off x="10488826" y="248337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9" name="타원 1368">
                  <a:extLst>
                    <a:ext uri="{FF2B5EF4-FFF2-40B4-BE49-F238E27FC236}">
                      <a16:creationId xmlns:a16="http://schemas.microsoft.com/office/drawing/2014/main" id="{BC88071C-7746-4618-4012-7F664985C9B0}"/>
                    </a:ext>
                  </a:extLst>
                </p:cNvPr>
                <p:cNvSpPr/>
                <p:nvPr/>
              </p:nvSpPr>
              <p:spPr>
                <a:xfrm rot="5400000">
                  <a:off x="10488229" y="255839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0" name="타원 1369">
                  <a:extLst>
                    <a:ext uri="{FF2B5EF4-FFF2-40B4-BE49-F238E27FC236}">
                      <a16:creationId xmlns:a16="http://schemas.microsoft.com/office/drawing/2014/main" id="{79D4006A-00C9-376E-9D9A-067D1B55BFAB}"/>
                    </a:ext>
                  </a:extLst>
                </p:cNvPr>
                <p:cNvSpPr/>
                <p:nvPr/>
              </p:nvSpPr>
              <p:spPr>
                <a:xfrm rot="5400000">
                  <a:off x="10488228" y="262771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2" name="타원 1371">
                  <a:extLst>
                    <a:ext uri="{FF2B5EF4-FFF2-40B4-BE49-F238E27FC236}">
                      <a16:creationId xmlns:a16="http://schemas.microsoft.com/office/drawing/2014/main" id="{7049F9CB-4509-DBFC-22E4-25C95CF8ED94}"/>
                    </a:ext>
                  </a:extLst>
                </p:cNvPr>
                <p:cNvSpPr/>
                <p:nvPr/>
              </p:nvSpPr>
              <p:spPr>
                <a:xfrm rot="5400000">
                  <a:off x="10488228" y="19462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3" name="타원 1372">
                  <a:extLst>
                    <a:ext uri="{FF2B5EF4-FFF2-40B4-BE49-F238E27FC236}">
                      <a16:creationId xmlns:a16="http://schemas.microsoft.com/office/drawing/2014/main" id="{A3BD3588-0261-00F6-8539-327E5FB01D91}"/>
                    </a:ext>
                  </a:extLst>
                </p:cNvPr>
                <p:cNvSpPr/>
                <p:nvPr/>
              </p:nvSpPr>
              <p:spPr>
                <a:xfrm rot="5400000">
                  <a:off x="10488227" y="2025084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4" name="타원 1373">
                  <a:extLst>
                    <a:ext uri="{FF2B5EF4-FFF2-40B4-BE49-F238E27FC236}">
                      <a16:creationId xmlns:a16="http://schemas.microsoft.com/office/drawing/2014/main" id="{E6C7BB86-2752-5CD0-D515-3D88BE24A4DB}"/>
                    </a:ext>
                  </a:extLst>
                </p:cNvPr>
                <p:cNvSpPr/>
                <p:nvPr/>
              </p:nvSpPr>
              <p:spPr>
                <a:xfrm rot="5400000">
                  <a:off x="10488227" y="210080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5" name="타원 1374">
                  <a:extLst>
                    <a:ext uri="{FF2B5EF4-FFF2-40B4-BE49-F238E27FC236}">
                      <a16:creationId xmlns:a16="http://schemas.microsoft.com/office/drawing/2014/main" id="{5F875C72-E225-C547-459B-6221A3A21F30}"/>
                    </a:ext>
                  </a:extLst>
                </p:cNvPr>
                <p:cNvSpPr/>
                <p:nvPr/>
              </p:nvSpPr>
              <p:spPr>
                <a:xfrm rot="5400000">
                  <a:off x="10488227" y="2170646"/>
                  <a:ext cx="45719" cy="45719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C2630AE7-81D4-A9A2-DF96-B3B12FBC89E0}"/>
                  </a:ext>
                </a:extLst>
              </p:cNvPr>
              <p:cNvGrpSpPr/>
              <p:nvPr/>
            </p:nvGrpSpPr>
            <p:grpSpPr>
              <a:xfrm>
                <a:off x="8311500" y="2556456"/>
                <a:ext cx="258164" cy="249211"/>
                <a:chOff x="6250178" y="1007658"/>
                <a:chExt cx="392048" cy="487846"/>
              </a:xfrm>
            </p:grpSpPr>
            <p:pic>
              <p:nvPicPr>
                <p:cNvPr id="1361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D3503490-4D8F-5521-40DD-C04CCA1092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50178" y="1007658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62" name="TextBox 1361">
                  <a:extLst>
                    <a:ext uri="{FF2B5EF4-FFF2-40B4-BE49-F238E27FC236}">
                      <a16:creationId xmlns:a16="http://schemas.microsoft.com/office/drawing/2014/main" id="{C755355E-9B13-4B43-93B7-DAD4639DBAC9}"/>
                    </a:ext>
                  </a:extLst>
                </p:cNvPr>
                <p:cNvSpPr txBox="1"/>
                <p:nvPr/>
              </p:nvSpPr>
              <p:spPr>
                <a:xfrm>
                  <a:off x="6261868" y="1017665"/>
                  <a:ext cx="24554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FF0000"/>
                      </a:solidFill>
                    </a:rPr>
                    <a:t>+</a:t>
                  </a:r>
                  <a:endParaRPr lang="ko-KR" altLang="en-US" sz="10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E47B023D-08A8-0D58-B100-1B62BA781809}"/>
                  </a:ext>
                </a:extLst>
              </p:cNvPr>
              <p:cNvGrpSpPr/>
              <p:nvPr/>
            </p:nvGrpSpPr>
            <p:grpSpPr>
              <a:xfrm>
                <a:off x="8311500" y="2323749"/>
                <a:ext cx="258164" cy="263783"/>
                <a:chOff x="6250178" y="988074"/>
                <a:chExt cx="392048" cy="507430"/>
              </a:xfrm>
            </p:grpSpPr>
            <p:pic>
              <p:nvPicPr>
                <p:cNvPr id="1359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8EC3C2BD-072A-3A17-5594-F2E903BF71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50178" y="1007658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60" name="TextBox 1359">
                  <a:extLst>
                    <a:ext uri="{FF2B5EF4-FFF2-40B4-BE49-F238E27FC236}">
                      <a16:creationId xmlns:a16="http://schemas.microsoft.com/office/drawing/2014/main" id="{2906C611-B1B8-B191-D3A2-9E71E9CD8493}"/>
                    </a:ext>
                  </a:extLst>
                </p:cNvPr>
                <p:cNvSpPr txBox="1"/>
                <p:nvPr/>
              </p:nvSpPr>
              <p:spPr>
                <a:xfrm>
                  <a:off x="6288873" y="988074"/>
                  <a:ext cx="24554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0000FF"/>
                      </a:solidFill>
                    </a:rPr>
                    <a:t>-</a:t>
                  </a: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cxnSp>
            <p:nvCxnSpPr>
              <p:cNvPr id="54" name="연결선: 꺾임 53">
                <a:extLst>
                  <a:ext uri="{FF2B5EF4-FFF2-40B4-BE49-F238E27FC236}">
                    <a16:creationId xmlns:a16="http://schemas.microsoft.com/office/drawing/2014/main" id="{F8DB7590-B572-83C3-5E2D-F8A68C218F3D}"/>
                  </a:ext>
                </a:extLst>
              </p:cNvPr>
              <p:cNvCxnSpPr>
                <a:cxnSpLocks/>
                <a:stCxn id="1361" idx="3"/>
                <a:endCxn id="1369" idx="4"/>
              </p:cNvCxnSpPr>
              <p:nvPr/>
            </p:nvCxnSpPr>
            <p:spPr>
              <a:xfrm flipV="1">
                <a:off x="8569664" y="2477225"/>
                <a:ext cx="1020458" cy="203837"/>
              </a:xfrm>
              <a:prstGeom prst="bentConnector3">
                <a:avLst>
                  <a:gd name="adj1" fmla="val 550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연결선: 꺾임 58">
                <a:extLst>
                  <a:ext uri="{FF2B5EF4-FFF2-40B4-BE49-F238E27FC236}">
                    <a16:creationId xmlns:a16="http://schemas.microsoft.com/office/drawing/2014/main" id="{CFDD8AE0-CC81-FBF6-280D-0A862B8BE71C}"/>
                  </a:ext>
                </a:extLst>
              </p:cNvPr>
              <p:cNvCxnSpPr>
                <a:cxnSpLocks/>
                <a:stCxn id="1359" idx="3"/>
                <a:endCxn id="1374" idx="4"/>
              </p:cNvCxnSpPr>
              <p:nvPr/>
            </p:nvCxnSpPr>
            <p:spPr>
              <a:xfrm flipV="1">
                <a:off x="8569664" y="2019634"/>
                <a:ext cx="1020456" cy="441097"/>
              </a:xfrm>
              <a:prstGeom prst="bentConnector3">
                <a:avLst>
                  <a:gd name="adj1" fmla="val 3019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36037986-6E38-2757-F8AD-A8C8E3E72148}"/>
                  </a:ext>
                </a:extLst>
              </p:cNvPr>
              <p:cNvGrpSpPr/>
              <p:nvPr/>
            </p:nvGrpSpPr>
            <p:grpSpPr>
              <a:xfrm>
                <a:off x="10353899" y="1968734"/>
                <a:ext cx="854103" cy="726862"/>
                <a:chOff x="10865074" y="2442237"/>
                <a:chExt cx="854103" cy="726862"/>
              </a:xfrm>
            </p:grpSpPr>
            <p:pic>
              <p:nvPicPr>
                <p:cNvPr id="1350" name="그림 1349">
                  <a:extLst>
                    <a:ext uri="{FF2B5EF4-FFF2-40B4-BE49-F238E27FC236}">
                      <a16:creationId xmlns:a16="http://schemas.microsoft.com/office/drawing/2014/main" id="{BC712F3D-A71D-06BB-549F-6DC0EA349F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87" b="94978" l="9901" r="89901">
                              <a14:foregroundMark x1="27129" y1="11334" x2="27525" y2="14204"/>
                              <a14:foregroundMark x1="27921" y1="3587" x2="28911" y2="13917"/>
                              <a14:foregroundMark x1="76040" y1="3300" x2="78218" y2="14634"/>
                              <a14:foregroundMark x1="78218" y1="14634" x2="78020" y2="15638"/>
                              <a14:foregroundMark x1="74455" y1="4304" x2="74455" y2="10187"/>
                              <a14:foregroundMark x1="74851" y1="1865" x2="75644" y2="5022"/>
                              <a14:foregroundMark x1="75842" y1="1291" x2="76040" y2="3013"/>
                              <a14:foregroundMark x1="75644" y1="1004" x2="75842" y2="2439"/>
                              <a14:foregroundMark x1="76634" y1="1435" x2="76238" y2="287"/>
                              <a14:foregroundMark x1="29505" y1="6887" x2="28911" y2="287"/>
                              <a14:foregroundMark x1="27525" y1="6600" x2="27723" y2="1004"/>
                              <a14:foregroundMark x1="27525" y1="8178" x2="27327" y2="1148"/>
                              <a14:foregroundMark x1="27525" y1="8895" x2="27129" y2="1578"/>
                              <a14:foregroundMark x1="27129" y1="1578" x2="26733" y2="717"/>
                              <a14:foregroundMark x1="75050" y1="4735" x2="74455" y2="430"/>
                              <a14:foregroundMark x1="57030" y1="90961" x2="50693" y2="91248"/>
                              <a14:foregroundMark x1="65743" y1="93544" x2="50099" y2="949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68" t="12091" r="9483" b="1550"/>
                <a:stretch/>
              </p:blipFill>
              <p:spPr>
                <a:xfrm rot="16200000">
                  <a:off x="10928695" y="2378616"/>
                  <a:ext cx="726862" cy="854103"/>
                </a:xfrm>
                <a:prstGeom prst="rect">
                  <a:avLst/>
                </a:prstGeom>
              </p:spPr>
            </p:pic>
            <p:sp>
              <p:nvSpPr>
                <p:cNvPr id="1351" name="타원 1350">
                  <a:extLst>
                    <a:ext uri="{FF2B5EF4-FFF2-40B4-BE49-F238E27FC236}">
                      <a16:creationId xmlns:a16="http://schemas.microsoft.com/office/drawing/2014/main" id="{0A26661A-DB0B-31FC-920E-9851B136CCBF}"/>
                    </a:ext>
                  </a:extLst>
                </p:cNvPr>
                <p:cNvSpPr/>
                <p:nvPr/>
              </p:nvSpPr>
              <p:spPr>
                <a:xfrm rot="5400000">
                  <a:off x="10979367" y="261663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5" name="타원 1354">
                  <a:extLst>
                    <a:ext uri="{FF2B5EF4-FFF2-40B4-BE49-F238E27FC236}">
                      <a16:creationId xmlns:a16="http://schemas.microsoft.com/office/drawing/2014/main" id="{79762A82-DEE6-D339-3B08-C56CF0A089DF}"/>
                    </a:ext>
                  </a:extLst>
                </p:cNvPr>
                <p:cNvSpPr/>
                <p:nvPr/>
              </p:nvSpPr>
              <p:spPr>
                <a:xfrm rot="5400000">
                  <a:off x="10979371" y="2931605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6" name="타원 1355">
                  <a:extLst>
                    <a:ext uri="{FF2B5EF4-FFF2-40B4-BE49-F238E27FC236}">
                      <a16:creationId xmlns:a16="http://schemas.microsoft.com/office/drawing/2014/main" id="{2944A8F4-FCA5-AA68-325D-45A4BB3309A9}"/>
                    </a:ext>
                  </a:extLst>
                </p:cNvPr>
                <p:cNvSpPr/>
                <p:nvPr/>
              </p:nvSpPr>
              <p:spPr>
                <a:xfrm rot="5400000">
                  <a:off x="10979365" y="27131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8" name="타원 1357">
                  <a:extLst>
                    <a:ext uri="{FF2B5EF4-FFF2-40B4-BE49-F238E27FC236}">
                      <a16:creationId xmlns:a16="http://schemas.microsoft.com/office/drawing/2014/main" id="{4A85D428-B19F-8E6E-861E-537A758958A5}"/>
                    </a:ext>
                  </a:extLst>
                </p:cNvPr>
                <p:cNvSpPr/>
                <p:nvPr/>
              </p:nvSpPr>
              <p:spPr>
                <a:xfrm rot="5400000">
                  <a:off x="10979365" y="2810949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61" name="연결선: 꺾임 60">
                <a:extLst>
                  <a:ext uri="{FF2B5EF4-FFF2-40B4-BE49-F238E27FC236}">
                    <a16:creationId xmlns:a16="http://schemas.microsoft.com/office/drawing/2014/main" id="{8E49902E-1DD1-F634-55E2-FEC21CA33ACE}"/>
                  </a:ext>
                </a:extLst>
              </p:cNvPr>
              <p:cNvCxnSpPr>
                <a:cxnSpLocks/>
                <a:stCxn id="1367" idx="0"/>
                <a:endCxn id="1351" idx="4"/>
              </p:cNvCxnSpPr>
              <p:nvPr/>
            </p:nvCxnSpPr>
            <p:spPr>
              <a:xfrm flipV="1">
                <a:off x="9636438" y="2165990"/>
                <a:ext cx="831754" cy="157759"/>
              </a:xfrm>
              <a:prstGeom prst="bentConnector3">
                <a:avLst>
                  <a:gd name="adj1" fmla="val 76339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연결선: 꺾임 61">
                <a:extLst>
                  <a:ext uri="{FF2B5EF4-FFF2-40B4-BE49-F238E27FC236}">
                    <a16:creationId xmlns:a16="http://schemas.microsoft.com/office/drawing/2014/main" id="{6B6FDC92-4366-DE71-DD8D-E7B35C4744BB}"/>
                  </a:ext>
                </a:extLst>
              </p:cNvPr>
              <p:cNvCxnSpPr>
                <a:cxnSpLocks/>
                <a:stCxn id="1368" idx="0"/>
                <a:endCxn id="1356" idx="4"/>
              </p:cNvCxnSpPr>
              <p:nvPr/>
            </p:nvCxnSpPr>
            <p:spPr>
              <a:xfrm flipV="1">
                <a:off x="9636438" y="2262512"/>
                <a:ext cx="831752" cy="139684"/>
              </a:xfrm>
              <a:prstGeom prst="bentConnector3">
                <a:avLst>
                  <a:gd name="adj1" fmla="val 8263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연결선: 꺾임 62">
                <a:extLst>
                  <a:ext uri="{FF2B5EF4-FFF2-40B4-BE49-F238E27FC236}">
                    <a16:creationId xmlns:a16="http://schemas.microsoft.com/office/drawing/2014/main" id="{6AF87F67-E19C-6AD7-07A1-2698A6702868}"/>
                  </a:ext>
                </a:extLst>
              </p:cNvPr>
              <p:cNvCxnSpPr>
                <a:cxnSpLocks/>
                <a:stCxn id="1365" idx="0"/>
                <a:endCxn id="1358" idx="4"/>
              </p:cNvCxnSpPr>
              <p:nvPr/>
            </p:nvCxnSpPr>
            <p:spPr>
              <a:xfrm>
                <a:off x="9636439" y="2174943"/>
                <a:ext cx="831751" cy="185363"/>
              </a:xfrm>
              <a:prstGeom prst="bentConnector3">
                <a:avLst>
                  <a:gd name="adj1" fmla="val 20798"/>
                </a:avLst>
              </a:prstGeom>
              <a:ln>
                <a:solidFill>
                  <a:srgbClr val="00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6" name="연결선: 꺾임 1345">
                <a:extLst>
                  <a:ext uri="{FF2B5EF4-FFF2-40B4-BE49-F238E27FC236}">
                    <a16:creationId xmlns:a16="http://schemas.microsoft.com/office/drawing/2014/main" id="{49BBF3DC-0F92-DD6D-5486-5F622C2BDEEF}"/>
                  </a:ext>
                </a:extLst>
              </p:cNvPr>
              <p:cNvCxnSpPr>
                <a:cxnSpLocks/>
                <a:stCxn id="1366" idx="0"/>
                <a:endCxn id="1355" idx="4"/>
              </p:cNvCxnSpPr>
              <p:nvPr/>
            </p:nvCxnSpPr>
            <p:spPr>
              <a:xfrm>
                <a:off x="9636438" y="2247966"/>
                <a:ext cx="831758" cy="232996"/>
              </a:xfrm>
              <a:prstGeom prst="bentConnector3">
                <a:avLst>
                  <a:gd name="adj1" fmla="val 2938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7" name="연결선: 꺾임 1346">
                <a:extLst>
                  <a:ext uri="{FF2B5EF4-FFF2-40B4-BE49-F238E27FC236}">
                    <a16:creationId xmlns:a16="http://schemas.microsoft.com/office/drawing/2014/main" id="{EB3F50F4-BB59-5CBF-3A47-A4847911E421}"/>
                  </a:ext>
                </a:extLst>
              </p:cNvPr>
              <p:cNvCxnSpPr>
                <a:cxnSpLocks/>
                <a:stCxn id="1374" idx="4"/>
                <a:endCxn id="1370" idx="4"/>
              </p:cNvCxnSpPr>
              <p:nvPr/>
            </p:nvCxnSpPr>
            <p:spPr>
              <a:xfrm rot="10800000" flipH="1" flipV="1">
                <a:off x="9590119" y="2019633"/>
                <a:ext cx="1" cy="526903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8" name="연결선: 꺾임 1347">
                <a:extLst>
                  <a:ext uri="{FF2B5EF4-FFF2-40B4-BE49-F238E27FC236}">
                    <a16:creationId xmlns:a16="http://schemas.microsoft.com/office/drawing/2014/main" id="{EA861EFA-D599-5F9A-E88D-DA359BA5EB87}"/>
                  </a:ext>
                </a:extLst>
              </p:cNvPr>
              <p:cNvCxnSpPr>
                <a:cxnSpLocks/>
                <a:stCxn id="1374" idx="4"/>
                <a:endCxn id="1373" idx="4"/>
              </p:cNvCxnSpPr>
              <p:nvPr/>
            </p:nvCxnSpPr>
            <p:spPr>
              <a:xfrm rot="10800000">
                <a:off x="9590120" y="1943910"/>
                <a:ext cx="12700" cy="75724"/>
              </a:xfrm>
              <a:prstGeom prst="bentConnector3">
                <a:avLst>
                  <a:gd name="adj1" fmla="val 262496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9" name="연결선: 꺾임 1348">
                <a:extLst>
                  <a:ext uri="{FF2B5EF4-FFF2-40B4-BE49-F238E27FC236}">
                    <a16:creationId xmlns:a16="http://schemas.microsoft.com/office/drawing/2014/main" id="{016F30F8-0213-D0A9-D1C7-921DE8874C59}"/>
                  </a:ext>
                </a:extLst>
              </p:cNvPr>
              <p:cNvCxnSpPr>
                <a:cxnSpLocks/>
                <a:stCxn id="1373" idx="4"/>
                <a:endCxn id="1372" idx="4"/>
              </p:cNvCxnSpPr>
              <p:nvPr/>
            </p:nvCxnSpPr>
            <p:spPr>
              <a:xfrm rot="10800000" flipH="1">
                <a:off x="9590119" y="1865084"/>
                <a:ext cx="1" cy="78826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81C972A-7933-F7B3-47E7-FFC63D0D711D}"/>
                </a:ext>
              </a:extLst>
            </p:cNvPr>
            <p:cNvSpPr/>
            <p:nvPr/>
          </p:nvSpPr>
          <p:spPr>
            <a:xfrm rot="5400000">
              <a:off x="6919522" y="592498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CD0E6ACE-0877-21BD-A91B-55663B26BDC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919522" y="614279"/>
              <a:ext cx="1" cy="78826"/>
            </a:xfrm>
            <a:prstGeom prst="bentConnector3">
              <a:avLst>
                <a:gd name="adj1" fmla="val -21474836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92B609A-03DC-2584-A3FD-1BB87436A9EE}"/>
                </a:ext>
              </a:extLst>
            </p:cNvPr>
            <p:cNvSpPr/>
            <p:nvPr/>
          </p:nvSpPr>
          <p:spPr>
            <a:xfrm rot="5400000">
              <a:off x="6915661" y="515733"/>
              <a:ext cx="45719" cy="4571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76" name="그룹 1375">
            <a:extLst>
              <a:ext uri="{FF2B5EF4-FFF2-40B4-BE49-F238E27FC236}">
                <a16:creationId xmlns:a16="http://schemas.microsoft.com/office/drawing/2014/main" id="{D2AA78AE-6563-0993-DFF2-840C76BBD7E6}"/>
              </a:ext>
            </a:extLst>
          </p:cNvPr>
          <p:cNvGrpSpPr/>
          <p:nvPr/>
        </p:nvGrpSpPr>
        <p:grpSpPr>
          <a:xfrm>
            <a:off x="7124007" y="2746295"/>
            <a:ext cx="2896502" cy="1438314"/>
            <a:chOff x="5640903" y="197554"/>
            <a:chExt cx="2896502" cy="1438314"/>
          </a:xfrm>
        </p:grpSpPr>
        <p:grpSp>
          <p:nvGrpSpPr>
            <p:cNvPr id="1377" name="그룹 1376">
              <a:extLst>
                <a:ext uri="{FF2B5EF4-FFF2-40B4-BE49-F238E27FC236}">
                  <a16:creationId xmlns:a16="http://schemas.microsoft.com/office/drawing/2014/main" id="{DDBE38CA-0A6B-DABE-9057-371FE8DE95C4}"/>
                </a:ext>
              </a:extLst>
            </p:cNvPr>
            <p:cNvGrpSpPr/>
            <p:nvPr/>
          </p:nvGrpSpPr>
          <p:grpSpPr>
            <a:xfrm>
              <a:off x="5640903" y="197554"/>
              <a:ext cx="2896502" cy="1438314"/>
              <a:chOff x="8311500" y="1372635"/>
              <a:chExt cx="2896502" cy="1438314"/>
            </a:xfrm>
          </p:grpSpPr>
          <p:grpSp>
            <p:nvGrpSpPr>
              <p:cNvPr id="1383" name="그룹 1382">
                <a:extLst>
                  <a:ext uri="{FF2B5EF4-FFF2-40B4-BE49-F238E27FC236}">
                    <a16:creationId xmlns:a16="http://schemas.microsoft.com/office/drawing/2014/main" id="{81D59DC4-B3DE-7442-440B-12592B20494B}"/>
                  </a:ext>
                </a:extLst>
              </p:cNvPr>
              <p:cNvGrpSpPr/>
              <p:nvPr/>
            </p:nvGrpSpPr>
            <p:grpSpPr>
              <a:xfrm>
                <a:off x="8627832" y="1372635"/>
                <a:ext cx="1074408" cy="1438314"/>
                <a:chOff x="9525939" y="1476669"/>
                <a:chExt cx="1074408" cy="1438314"/>
              </a:xfrm>
            </p:grpSpPr>
            <p:pic>
              <p:nvPicPr>
                <p:cNvPr id="1407" name="Picture 2" descr="Davitu Motor Driver - 3Pcs 42/57/86 Tb6600 Stepper Motor Driver 32 Segments  Upgraded Version 4.0A 42Vdc for CNC Router - (Voltage: 42V) : Amazon.ca:  Industrial &amp; Scientific">
                  <a:extLst>
                    <a:ext uri="{FF2B5EF4-FFF2-40B4-BE49-F238E27FC236}">
                      <a16:creationId xmlns:a16="http://schemas.microsoft.com/office/drawing/2014/main" id="{0E7F3BED-DB88-7FBA-1BAA-1EDB895F8D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900" b="95500" l="2142" r="96118">
                              <a14:foregroundMark x1="44578" y1="12000" x2="17001" y2="10700"/>
                              <a14:foregroundMark x1="58768" y1="8600" x2="36948" y2="6600"/>
                              <a14:foregroundMark x1="67470" y1="7700" x2="56359" y2="8600"/>
                              <a14:foregroundMark x1="63722" y1="12700" x2="62784" y2="18500"/>
                              <a14:foregroundMark x1="92905" y1="27300" x2="92905" y2="81600"/>
                              <a14:foregroundMark x1="54886" y1="36200" x2="47925" y2="71500"/>
                              <a14:foregroundMark x1="70950" y1="47100" x2="64525" y2="81600"/>
                              <a14:foregroundMark x1="87416" y1="47300" x2="87818" y2="66700"/>
                              <a14:foregroundMark x1="95448" y1="33200" x2="96118" y2="41300"/>
                              <a14:foregroundMark x1="52209" y1="91000" x2="28514" y2="89400"/>
                              <a14:foregroundMark x1="71888" y1="87200" x2="55689" y2="91800"/>
                              <a14:foregroundMark x1="64793" y1="93000" x2="13655" y2="93000"/>
                              <a14:foregroundMark x1="15127" y1="92800" x2="5622" y2="18500"/>
                              <a14:foregroundMark x1="5622" y1="18500" x2="29317" y2="6200"/>
                              <a14:foregroundMark x1="6560" y1="29800" x2="4552" y2="71600"/>
                              <a14:foregroundMark x1="4552" y1="71600" x2="20482" y2="93200"/>
                              <a14:foregroundMark x1="62115" y1="94700" x2="32932" y2="95500"/>
                              <a14:foregroundMark x1="69746" y1="85700" x2="62383" y2="80600"/>
                              <a14:foregroundMark x1="93173" y1="24100" x2="89692" y2="23800"/>
                              <a14:foregroundMark x1="63722" y1="78300" x2="58768" y2="89000"/>
                              <a14:foregroundMark x1="2544" y1="3100" x2="2142" y2="19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5939" y="1476669"/>
                  <a:ext cx="1074408" cy="1438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08" name="타원 1407">
                  <a:extLst>
                    <a:ext uri="{FF2B5EF4-FFF2-40B4-BE49-F238E27FC236}">
                      <a16:creationId xmlns:a16="http://schemas.microsoft.com/office/drawing/2014/main" id="{227B9005-44A4-9E80-C0BA-6CEDDDD84A52}"/>
                    </a:ext>
                  </a:extLst>
                </p:cNvPr>
                <p:cNvSpPr/>
                <p:nvPr/>
              </p:nvSpPr>
              <p:spPr>
                <a:xfrm rot="5400000">
                  <a:off x="10488827" y="2256117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409" name="타원 1408">
                  <a:extLst>
                    <a:ext uri="{FF2B5EF4-FFF2-40B4-BE49-F238E27FC236}">
                      <a16:creationId xmlns:a16="http://schemas.microsoft.com/office/drawing/2014/main" id="{DC39F562-6FB7-9323-A54A-B1880287DF73}"/>
                    </a:ext>
                  </a:extLst>
                </p:cNvPr>
                <p:cNvSpPr/>
                <p:nvPr/>
              </p:nvSpPr>
              <p:spPr>
                <a:xfrm rot="5400000">
                  <a:off x="10488826" y="232914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410" name="타원 1409">
                  <a:extLst>
                    <a:ext uri="{FF2B5EF4-FFF2-40B4-BE49-F238E27FC236}">
                      <a16:creationId xmlns:a16="http://schemas.microsoft.com/office/drawing/2014/main" id="{580B2F83-81D3-5C6A-7645-ED7605D5EC61}"/>
                    </a:ext>
                  </a:extLst>
                </p:cNvPr>
                <p:cNvSpPr/>
                <p:nvPr/>
              </p:nvSpPr>
              <p:spPr>
                <a:xfrm rot="5400000">
                  <a:off x="10488826" y="240492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411" name="타원 1410">
                  <a:extLst>
                    <a:ext uri="{FF2B5EF4-FFF2-40B4-BE49-F238E27FC236}">
                      <a16:creationId xmlns:a16="http://schemas.microsoft.com/office/drawing/2014/main" id="{B21EFC46-1024-EF28-D42F-92C61A70363A}"/>
                    </a:ext>
                  </a:extLst>
                </p:cNvPr>
                <p:cNvSpPr/>
                <p:nvPr/>
              </p:nvSpPr>
              <p:spPr>
                <a:xfrm rot="5400000">
                  <a:off x="10488826" y="248337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412" name="타원 1411">
                  <a:extLst>
                    <a:ext uri="{FF2B5EF4-FFF2-40B4-BE49-F238E27FC236}">
                      <a16:creationId xmlns:a16="http://schemas.microsoft.com/office/drawing/2014/main" id="{5B421750-C96B-B121-5E1A-21DCFB971E45}"/>
                    </a:ext>
                  </a:extLst>
                </p:cNvPr>
                <p:cNvSpPr/>
                <p:nvPr/>
              </p:nvSpPr>
              <p:spPr>
                <a:xfrm rot="5400000">
                  <a:off x="10488229" y="255839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413" name="타원 1412">
                  <a:extLst>
                    <a:ext uri="{FF2B5EF4-FFF2-40B4-BE49-F238E27FC236}">
                      <a16:creationId xmlns:a16="http://schemas.microsoft.com/office/drawing/2014/main" id="{A639A0CE-AF72-980F-2F97-26687D3D0870}"/>
                    </a:ext>
                  </a:extLst>
                </p:cNvPr>
                <p:cNvSpPr/>
                <p:nvPr/>
              </p:nvSpPr>
              <p:spPr>
                <a:xfrm rot="5400000">
                  <a:off x="10488228" y="262771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414" name="타원 1413">
                  <a:extLst>
                    <a:ext uri="{FF2B5EF4-FFF2-40B4-BE49-F238E27FC236}">
                      <a16:creationId xmlns:a16="http://schemas.microsoft.com/office/drawing/2014/main" id="{16CF59C0-14F1-9BB3-B0A3-39737CC38FF1}"/>
                    </a:ext>
                  </a:extLst>
                </p:cNvPr>
                <p:cNvSpPr/>
                <p:nvPr/>
              </p:nvSpPr>
              <p:spPr>
                <a:xfrm rot="5400000">
                  <a:off x="10488228" y="19462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415" name="타원 1414">
                  <a:extLst>
                    <a:ext uri="{FF2B5EF4-FFF2-40B4-BE49-F238E27FC236}">
                      <a16:creationId xmlns:a16="http://schemas.microsoft.com/office/drawing/2014/main" id="{E5FA23E0-56AE-E12D-8167-17D2582E3C55}"/>
                    </a:ext>
                  </a:extLst>
                </p:cNvPr>
                <p:cNvSpPr/>
                <p:nvPr/>
              </p:nvSpPr>
              <p:spPr>
                <a:xfrm rot="5400000">
                  <a:off x="10488227" y="2025084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416" name="타원 1415">
                  <a:extLst>
                    <a:ext uri="{FF2B5EF4-FFF2-40B4-BE49-F238E27FC236}">
                      <a16:creationId xmlns:a16="http://schemas.microsoft.com/office/drawing/2014/main" id="{316FC07C-1B46-7F57-AAAD-6E0E42EB018D}"/>
                    </a:ext>
                  </a:extLst>
                </p:cNvPr>
                <p:cNvSpPr/>
                <p:nvPr/>
              </p:nvSpPr>
              <p:spPr>
                <a:xfrm rot="5400000">
                  <a:off x="10488227" y="210080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417" name="타원 1416">
                  <a:extLst>
                    <a:ext uri="{FF2B5EF4-FFF2-40B4-BE49-F238E27FC236}">
                      <a16:creationId xmlns:a16="http://schemas.microsoft.com/office/drawing/2014/main" id="{D290E1DD-58D9-6F4A-40A8-9B7F6359BA77}"/>
                    </a:ext>
                  </a:extLst>
                </p:cNvPr>
                <p:cNvSpPr/>
                <p:nvPr/>
              </p:nvSpPr>
              <p:spPr>
                <a:xfrm rot="5400000">
                  <a:off x="10488227" y="2170646"/>
                  <a:ext cx="45719" cy="45719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</p:grpSp>
          <p:grpSp>
            <p:nvGrpSpPr>
              <p:cNvPr id="1384" name="그룹 1383">
                <a:extLst>
                  <a:ext uri="{FF2B5EF4-FFF2-40B4-BE49-F238E27FC236}">
                    <a16:creationId xmlns:a16="http://schemas.microsoft.com/office/drawing/2014/main" id="{8A9B3D7F-1574-75E5-5FB6-D529FEE74BED}"/>
                  </a:ext>
                </a:extLst>
              </p:cNvPr>
              <p:cNvGrpSpPr/>
              <p:nvPr/>
            </p:nvGrpSpPr>
            <p:grpSpPr>
              <a:xfrm>
                <a:off x="8311500" y="2556456"/>
                <a:ext cx="258164" cy="251333"/>
                <a:chOff x="6250178" y="1007658"/>
                <a:chExt cx="392048" cy="492000"/>
              </a:xfrm>
            </p:grpSpPr>
            <p:pic>
              <p:nvPicPr>
                <p:cNvPr id="1405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5C9A9271-A879-D05E-F311-F4B6DD175A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50178" y="1007658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06" name="TextBox 1405">
                  <a:extLst>
                    <a:ext uri="{FF2B5EF4-FFF2-40B4-BE49-F238E27FC236}">
                      <a16:creationId xmlns:a16="http://schemas.microsoft.com/office/drawing/2014/main" id="{24C68126-93FC-7EA7-FAE9-402FB1BD9260}"/>
                    </a:ext>
                  </a:extLst>
                </p:cNvPr>
                <p:cNvSpPr txBox="1"/>
                <p:nvPr/>
              </p:nvSpPr>
              <p:spPr>
                <a:xfrm>
                  <a:off x="6261868" y="1017665"/>
                  <a:ext cx="245544" cy="481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FF0000"/>
                      </a:solidFill>
                    </a:rPr>
                    <a:t>+</a:t>
                  </a:r>
                  <a:endParaRPr lang="ko-KR" altLang="en-US" sz="10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385" name="그룹 1384">
                <a:extLst>
                  <a:ext uri="{FF2B5EF4-FFF2-40B4-BE49-F238E27FC236}">
                    <a16:creationId xmlns:a16="http://schemas.microsoft.com/office/drawing/2014/main" id="{515D1BB1-F14F-7FDE-97A0-B5FD191AAB5A}"/>
                  </a:ext>
                </a:extLst>
              </p:cNvPr>
              <p:cNvGrpSpPr/>
              <p:nvPr/>
            </p:nvGrpSpPr>
            <p:grpSpPr>
              <a:xfrm>
                <a:off x="8311500" y="2323749"/>
                <a:ext cx="258164" cy="263783"/>
                <a:chOff x="6250178" y="988074"/>
                <a:chExt cx="392048" cy="507430"/>
              </a:xfrm>
            </p:grpSpPr>
            <p:pic>
              <p:nvPicPr>
                <p:cNvPr id="1403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6690C268-7941-620B-3409-1B7CFADB85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50178" y="1007658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04" name="TextBox 1403">
                  <a:extLst>
                    <a:ext uri="{FF2B5EF4-FFF2-40B4-BE49-F238E27FC236}">
                      <a16:creationId xmlns:a16="http://schemas.microsoft.com/office/drawing/2014/main" id="{05B62269-7547-1B05-3C99-8775F94BB399}"/>
                    </a:ext>
                  </a:extLst>
                </p:cNvPr>
                <p:cNvSpPr txBox="1"/>
                <p:nvPr/>
              </p:nvSpPr>
              <p:spPr>
                <a:xfrm>
                  <a:off x="6288873" y="988074"/>
                  <a:ext cx="245544" cy="4736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0000FF"/>
                      </a:solidFill>
                    </a:rPr>
                    <a:t>-</a:t>
                  </a: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cxnSp>
            <p:nvCxnSpPr>
              <p:cNvPr id="1387" name="연결선: 꺾임 1386">
                <a:extLst>
                  <a:ext uri="{FF2B5EF4-FFF2-40B4-BE49-F238E27FC236}">
                    <a16:creationId xmlns:a16="http://schemas.microsoft.com/office/drawing/2014/main" id="{257D1C04-60BC-94E6-022D-6FB8545234E8}"/>
                  </a:ext>
                </a:extLst>
              </p:cNvPr>
              <p:cNvCxnSpPr>
                <a:cxnSpLocks/>
                <a:stCxn id="1405" idx="3"/>
                <a:endCxn id="1412" idx="4"/>
              </p:cNvCxnSpPr>
              <p:nvPr/>
            </p:nvCxnSpPr>
            <p:spPr>
              <a:xfrm flipV="1">
                <a:off x="8569664" y="2477225"/>
                <a:ext cx="1020458" cy="203837"/>
              </a:xfrm>
              <a:prstGeom prst="bentConnector3">
                <a:avLst>
                  <a:gd name="adj1" fmla="val 550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8" name="연결선: 꺾임 1387">
                <a:extLst>
                  <a:ext uri="{FF2B5EF4-FFF2-40B4-BE49-F238E27FC236}">
                    <a16:creationId xmlns:a16="http://schemas.microsoft.com/office/drawing/2014/main" id="{819E46D5-A464-D3B6-E0E8-39E28B1FF096}"/>
                  </a:ext>
                </a:extLst>
              </p:cNvPr>
              <p:cNvCxnSpPr>
                <a:cxnSpLocks/>
                <a:stCxn id="1403" idx="3"/>
                <a:endCxn id="1416" idx="4"/>
              </p:cNvCxnSpPr>
              <p:nvPr/>
            </p:nvCxnSpPr>
            <p:spPr>
              <a:xfrm flipV="1">
                <a:off x="8569664" y="2019634"/>
                <a:ext cx="1020456" cy="441097"/>
              </a:xfrm>
              <a:prstGeom prst="bentConnector3">
                <a:avLst>
                  <a:gd name="adj1" fmla="val 3019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89" name="그룹 1388">
                <a:extLst>
                  <a:ext uri="{FF2B5EF4-FFF2-40B4-BE49-F238E27FC236}">
                    <a16:creationId xmlns:a16="http://schemas.microsoft.com/office/drawing/2014/main" id="{00B93C3E-40D5-A2B4-9576-581011F5967D}"/>
                  </a:ext>
                </a:extLst>
              </p:cNvPr>
              <p:cNvGrpSpPr/>
              <p:nvPr/>
            </p:nvGrpSpPr>
            <p:grpSpPr>
              <a:xfrm>
                <a:off x="10353899" y="1968734"/>
                <a:ext cx="854103" cy="726862"/>
                <a:chOff x="10865074" y="2442237"/>
                <a:chExt cx="854103" cy="726862"/>
              </a:xfrm>
            </p:grpSpPr>
            <p:pic>
              <p:nvPicPr>
                <p:cNvPr id="1398" name="그림 1397">
                  <a:extLst>
                    <a:ext uri="{FF2B5EF4-FFF2-40B4-BE49-F238E27FC236}">
                      <a16:creationId xmlns:a16="http://schemas.microsoft.com/office/drawing/2014/main" id="{63DD71DE-4354-18F6-2279-DD88C12185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87" b="94978" l="9901" r="89901">
                              <a14:foregroundMark x1="27129" y1="11334" x2="27525" y2="14204"/>
                              <a14:foregroundMark x1="27921" y1="3587" x2="28911" y2="13917"/>
                              <a14:foregroundMark x1="76040" y1="3300" x2="78218" y2="14634"/>
                              <a14:foregroundMark x1="78218" y1="14634" x2="78020" y2="15638"/>
                              <a14:foregroundMark x1="74455" y1="4304" x2="74455" y2="10187"/>
                              <a14:foregroundMark x1="74851" y1="1865" x2="75644" y2="5022"/>
                              <a14:foregroundMark x1="75842" y1="1291" x2="76040" y2="3013"/>
                              <a14:foregroundMark x1="75644" y1="1004" x2="75842" y2="2439"/>
                              <a14:foregroundMark x1="76634" y1="1435" x2="76238" y2="287"/>
                              <a14:foregroundMark x1="29505" y1="6887" x2="28911" y2="287"/>
                              <a14:foregroundMark x1="27525" y1="6600" x2="27723" y2="1004"/>
                              <a14:foregroundMark x1="27525" y1="8178" x2="27327" y2="1148"/>
                              <a14:foregroundMark x1="27525" y1="8895" x2="27129" y2="1578"/>
                              <a14:foregroundMark x1="27129" y1="1578" x2="26733" y2="717"/>
                              <a14:foregroundMark x1="75050" y1="4735" x2="74455" y2="430"/>
                              <a14:foregroundMark x1="57030" y1="90961" x2="50693" y2="91248"/>
                              <a14:foregroundMark x1="65743" y1="93544" x2="50099" y2="949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68" t="12091" r="9483" b="1550"/>
                <a:stretch/>
              </p:blipFill>
              <p:spPr>
                <a:xfrm rot="16200000">
                  <a:off x="10928695" y="2378616"/>
                  <a:ext cx="726862" cy="854103"/>
                </a:xfrm>
                <a:prstGeom prst="rect">
                  <a:avLst/>
                </a:prstGeom>
              </p:spPr>
            </p:pic>
            <p:sp>
              <p:nvSpPr>
                <p:cNvPr id="1399" name="타원 1398">
                  <a:extLst>
                    <a:ext uri="{FF2B5EF4-FFF2-40B4-BE49-F238E27FC236}">
                      <a16:creationId xmlns:a16="http://schemas.microsoft.com/office/drawing/2014/main" id="{6B9C8E11-3DC6-7DD5-93CB-9F9B0FF64F04}"/>
                    </a:ext>
                  </a:extLst>
                </p:cNvPr>
                <p:cNvSpPr/>
                <p:nvPr/>
              </p:nvSpPr>
              <p:spPr>
                <a:xfrm rot="5400000">
                  <a:off x="10979367" y="261663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400" name="타원 1399">
                  <a:extLst>
                    <a:ext uri="{FF2B5EF4-FFF2-40B4-BE49-F238E27FC236}">
                      <a16:creationId xmlns:a16="http://schemas.microsoft.com/office/drawing/2014/main" id="{50D83965-36FF-C5AB-27B8-6354A3556C78}"/>
                    </a:ext>
                  </a:extLst>
                </p:cNvPr>
                <p:cNvSpPr/>
                <p:nvPr/>
              </p:nvSpPr>
              <p:spPr>
                <a:xfrm rot="5400000">
                  <a:off x="10979371" y="2931605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401" name="타원 1400">
                  <a:extLst>
                    <a:ext uri="{FF2B5EF4-FFF2-40B4-BE49-F238E27FC236}">
                      <a16:creationId xmlns:a16="http://schemas.microsoft.com/office/drawing/2014/main" id="{71243EDA-5E26-7706-CA58-F2F1A215656C}"/>
                    </a:ext>
                  </a:extLst>
                </p:cNvPr>
                <p:cNvSpPr/>
                <p:nvPr/>
              </p:nvSpPr>
              <p:spPr>
                <a:xfrm rot="5400000">
                  <a:off x="10979365" y="27131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402" name="타원 1401">
                  <a:extLst>
                    <a:ext uri="{FF2B5EF4-FFF2-40B4-BE49-F238E27FC236}">
                      <a16:creationId xmlns:a16="http://schemas.microsoft.com/office/drawing/2014/main" id="{5DC62761-1508-FE53-1B04-8799852556CE}"/>
                    </a:ext>
                  </a:extLst>
                </p:cNvPr>
                <p:cNvSpPr/>
                <p:nvPr/>
              </p:nvSpPr>
              <p:spPr>
                <a:xfrm rot="5400000">
                  <a:off x="10979365" y="2810949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</p:grpSp>
          <p:cxnSp>
            <p:nvCxnSpPr>
              <p:cNvPr id="1390" name="연결선: 꺾임 1389">
                <a:extLst>
                  <a:ext uri="{FF2B5EF4-FFF2-40B4-BE49-F238E27FC236}">
                    <a16:creationId xmlns:a16="http://schemas.microsoft.com/office/drawing/2014/main" id="{F55D9227-976A-E917-FB6D-648DD0FD2869}"/>
                  </a:ext>
                </a:extLst>
              </p:cNvPr>
              <p:cNvCxnSpPr>
                <a:cxnSpLocks/>
                <a:stCxn id="1410" idx="0"/>
                <a:endCxn id="1399" idx="4"/>
              </p:cNvCxnSpPr>
              <p:nvPr/>
            </p:nvCxnSpPr>
            <p:spPr>
              <a:xfrm flipV="1">
                <a:off x="9636438" y="2165990"/>
                <a:ext cx="831754" cy="157759"/>
              </a:xfrm>
              <a:prstGeom prst="bentConnector3">
                <a:avLst>
                  <a:gd name="adj1" fmla="val 76339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1" name="연결선: 꺾임 1390">
                <a:extLst>
                  <a:ext uri="{FF2B5EF4-FFF2-40B4-BE49-F238E27FC236}">
                    <a16:creationId xmlns:a16="http://schemas.microsoft.com/office/drawing/2014/main" id="{E263EA66-A36C-630D-F0F6-B98152DA724A}"/>
                  </a:ext>
                </a:extLst>
              </p:cNvPr>
              <p:cNvCxnSpPr>
                <a:cxnSpLocks/>
                <a:stCxn id="1411" idx="0"/>
                <a:endCxn id="1401" idx="4"/>
              </p:cNvCxnSpPr>
              <p:nvPr/>
            </p:nvCxnSpPr>
            <p:spPr>
              <a:xfrm flipV="1">
                <a:off x="9636438" y="2262512"/>
                <a:ext cx="831752" cy="139684"/>
              </a:xfrm>
              <a:prstGeom prst="bentConnector3">
                <a:avLst>
                  <a:gd name="adj1" fmla="val 8263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2" name="연결선: 꺾임 1391">
                <a:extLst>
                  <a:ext uri="{FF2B5EF4-FFF2-40B4-BE49-F238E27FC236}">
                    <a16:creationId xmlns:a16="http://schemas.microsoft.com/office/drawing/2014/main" id="{718A80F8-35C5-B487-9C07-7BE612A667A3}"/>
                  </a:ext>
                </a:extLst>
              </p:cNvPr>
              <p:cNvCxnSpPr>
                <a:cxnSpLocks/>
                <a:stCxn id="1408" idx="0"/>
                <a:endCxn id="1402" idx="4"/>
              </p:cNvCxnSpPr>
              <p:nvPr/>
            </p:nvCxnSpPr>
            <p:spPr>
              <a:xfrm>
                <a:off x="9636439" y="2174943"/>
                <a:ext cx="831751" cy="185363"/>
              </a:xfrm>
              <a:prstGeom prst="bentConnector3">
                <a:avLst>
                  <a:gd name="adj1" fmla="val 20798"/>
                </a:avLst>
              </a:prstGeom>
              <a:ln>
                <a:solidFill>
                  <a:srgbClr val="00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3" name="연결선: 꺾임 1392">
                <a:extLst>
                  <a:ext uri="{FF2B5EF4-FFF2-40B4-BE49-F238E27FC236}">
                    <a16:creationId xmlns:a16="http://schemas.microsoft.com/office/drawing/2014/main" id="{605BAF96-3580-3275-3BE9-DFAF86B60470}"/>
                  </a:ext>
                </a:extLst>
              </p:cNvPr>
              <p:cNvCxnSpPr>
                <a:cxnSpLocks/>
                <a:stCxn id="1409" idx="0"/>
                <a:endCxn id="1400" idx="4"/>
              </p:cNvCxnSpPr>
              <p:nvPr/>
            </p:nvCxnSpPr>
            <p:spPr>
              <a:xfrm>
                <a:off x="9636438" y="2247966"/>
                <a:ext cx="831758" cy="232996"/>
              </a:xfrm>
              <a:prstGeom prst="bentConnector3">
                <a:avLst>
                  <a:gd name="adj1" fmla="val 2938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5" name="연결선: 꺾임 1394">
                <a:extLst>
                  <a:ext uri="{FF2B5EF4-FFF2-40B4-BE49-F238E27FC236}">
                    <a16:creationId xmlns:a16="http://schemas.microsoft.com/office/drawing/2014/main" id="{24007AD6-6636-DA47-1DD1-0EE6FF3F4F20}"/>
                  </a:ext>
                </a:extLst>
              </p:cNvPr>
              <p:cNvCxnSpPr>
                <a:cxnSpLocks/>
                <a:stCxn id="1416" idx="4"/>
                <a:endCxn id="1413" idx="4"/>
              </p:cNvCxnSpPr>
              <p:nvPr/>
            </p:nvCxnSpPr>
            <p:spPr>
              <a:xfrm rot="10800000" flipH="1" flipV="1">
                <a:off x="9590119" y="2019633"/>
                <a:ext cx="1" cy="526903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6" name="연결선: 꺾임 1395">
                <a:extLst>
                  <a:ext uri="{FF2B5EF4-FFF2-40B4-BE49-F238E27FC236}">
                    <a16:creationId xmlns:a16="http://schemas.microsoft.com/office/drawing/2014/main" id="{D9FD4F13-2E48-18EC-60D4-8410931D2FAF}"/>
                  </a:ext>
                </a:extLst>
              </p:cNvPr>
              <p:cNvCxnSpPr>
                <a:cxnSpLocks/>
                <a:stCxn id="1416" idx="4"/>
                <a:endCxn id="1415" idx="4"/>
              </p:cNvCxnSpPr>
              <p:nvPr/>
            </p:nvCxnSpPr>
            <p:spPr>
              <a:xfrm rot="10800000">
                <a:off x="9590120" y="1943910"/>
                <a:ext cx="12700" cy="75724"/>
              </a:xfrm>
              <a:prstGeom prst="bentConnector3">
                <a:avLst>
                  <a:gd name="adj1" fmla="val 262496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7" name="연결선: 꺾임 1396">
                <a:extLst>
                  <a:ext uri="{FF2B5EF4-FFF2-40B4-BE49-F238E27FC236}">
                    <a16:creationId xmlns:a16="http://schemas.microsoft.com/office/drawing/2014/main" id="{EA498D51-2C28-94E8-9979-67138898CDD1}"/>
                  </a:ext>
                </a:extLst>
              </p:cNvPr>
              <p:cNvCxnSpPr>
                <a:cxnSpLocks/>
                <a:stCxn id="1415" idx="4"/>
                <a:endCxn id="1414" idx="4"/>
              </p:cNvCxnSpPr>
              <p:nvPr/>
            </p:nvCxnSpPr>
            <p:spPr>
              <a:xfrm rot="10800000" flipH="1">
                <a:off x="9590119" y="1865084"/>
                <a:ext cx="1" cy="78826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9" name="타원 1378">
              <a:extLst>
                <a:ext uri="{FF2B5EF4-FFF2-40B4-BE49-F238E27FC236}">
                  <a16:creationId xmlns:a16="http://schemas.microsoft.com/office/drawing/2014/main" id="{C85D3336-BDDF-E0E6-231F-F199E5C4D0C0}"/>
                </a:ext>
              </a:extLst>
            </p:cNvPr>
            <p:cNvSpPr/>
            <p:nvPr/>
          </p:nvSpPr>
          <p:spPr>
            <a:xfrm rot="5400000">
              <a:off x="6919522" y="592498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1381" name="연결선: 꺾임 1380">
              <a:extLst>
                <a:ext uri="{FF2B5EF4-FFF2-40B4-BE49-F238E27FC236}">
                  <a16:creationId xmlns:a16="http://schemas.microsoft.com/office/drawing/2014/main" id="{B3671A56-C23F-64AC-67E1-59962A81A89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919522" y="614279"/>
              <a:ext cx="1" cy="78826"/>
            </a:xfrm>
            <a:prstGeom prst="bentConnector3">
              <a:avLst>
                <a:gd name="adj1" fmla="val -21474836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2" name="타원 1381">
              <a:extLst>
                <a:ext uri="{FF2B5EF4-FFF2-40B4-BE49-F238E27FC236}">
                  <a16:creationId xmlns:a16="http://schemas.microsoft.com/office/drawing/2014/main" id="{2D732A3C-22B9-FC8A-C240-0B317289E9AD}"/>
                </a:ext>
              </a:extLst>
            </p:cNvPr>
            <p:cNvSpPr/>
            <p:nvPr/>
          </p:nvSpPr>
          <p:spPr>
            <a:xfrm rot="5400000">
              <a:off x="6915661" y="515733"/>
              <a:ext cx="45719" cy="4571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1418" name="그룹 1417">
            <a:extLst>
              <a:ext uri="{FF2B5EF4-FFF2-40B4-BE49-F238E27FC236}">
                <a16:creationId xmlns:a16="http://schemas.microsoft.com/office/drawing/2014/main" id="{072C75F2-71FB-490F-86AF-43CFB0367AD6}"/>
              </a:ext>
            </a:extLst>
          </p:cNvPr>
          <p:cNvGrpSpPr/>
          <p:nvPr/>
        </p:nvGrpSpPr>
        <p:grpSpPr>
          <a:xfrm>
            <a:off x="7961734" y="4060720"/>
            <a:ext cx="2896502" cy="1438314"/>
            <a:chOff x="5640903" y="197554"/>
            <a:chExt cx="2896502" cy="1438314"/>
          </a:xfrm>
        </p:grpSpPr>
        <p:grpSp>
          <p:nvGrpSpPr>
            <p:cNvPr id="1419" name="그룹 1418">
              <a:extLst>
                <a:ext uri="{FF2B5EF4-FFF2-40B4-BE49-F238E27FC236}">
                  <a16:creationId xmlns:a16="http://schemas.microsoft.com/office/drawing/2014/main" id="{B201F377-9E01-943F-8594-E8FB36EE67BF}"/>
                </a:ext>
              </a:extLst>
            </p:cNvPr>
            <p:cNvGrpSpPr/>
            <p:nvPr/>
          </p:nvGrpSpPr>
          <p:grpSpPr>
            <a:xfrm>
              <a:off x="5640903" y="197554"/>
              <a:ext cx="2896502" cy="1438314"/>
              <a:chOff x="8311500" y="1372635"/>
              <a:chExt cx="2896502" cy="1438314"/>
            </a:xfrm>
          </p:grpSpPr>
          <p:grpSp>
            <p:nvGrpSpPr>
              <p:cNvPr id="1423" name="그룹 1422">
                <a:extLst>
                  <a:ext uri="{FF2B5EF4-FFF2-40B4-BE49-F238E27FC236}">
                    <a16:creationId xmlns:a16="http://schemas.microsoft.com/office/drawing/2014/main" id="{BDEB8C43-7545-0452-517E-B544298E9782}"/>
                  </a:ext>
                </a:extLst>
              </p:cNvPr>
              <p:cNvGrpSpPr/>
              <p:nvPr/>
            </p:nvGrpSpPr>
            <p:grpSpPr>
              <a:xfrm>
                <a:off x="8627832" y="1372635"/>
                <a:ext cx="1074408" cy="1438314"/>
                <a:chOff x="9525939" y="1476669"/>
                <a:chExt cx="1074408" cy="1438314"/>
              </a:xfrm>
            </p:grpSpPr>
            <p:pic>
              <p:nvPicPr>
                <p:cNvPr id="1039" name="Picture 2" descr="Davitu Motor Driver - 3Pcs 42/57/86 Tb6600 Stepper Motor Driver 32 Segments  Upgraded Version 4.0A 42Vdc for CNC Router - (Voltage: 42V) : Amazon.ca:  Industrial &amp; Scientific">
                  <a:extLst>
                    <a:ext uri="{FF2B5EF4-FFF2-40B4-BE49-F238E27FC236}">
                      <a16:creationId xmlns:a16="http://schemas.microsoft.com/office/drawing/2014/main" id="{135CEEDA-191C-AD0F-2166-92F7148C21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900" b="95500" l="2142" r="96118">
                              <a14:foregroundMark x1="44578" y1="12000" x2="17001" y2="10700"/>
                              <a14:foregroundMark x1="58768" y1="8600" x2="36948" y2="6600"/>
                              <a14:foregroundMark x1="67470" y1="7700" x2="56359" y2="8600"/>
                              <a14:foregroundMark x1="63722" y1="12700" x2="62784" y2="18500"/>
                              <a14:foregroundMark x1="92905" y1="27300" x2="92905" y2="81600"/>
                              <a14:foregroundMark x1="54886" y1="36200" x2="47925" y2="71500"/>
                              <a14:foregroundMark x1="70950" y1="47100" x2="64525" y2="81600"/>
                              <a14:foregroundMark x1="87416" y1="47300" x2="87818" y2="66700"/>
                              <a14:foregroundMark x1="95448" y1="33200" x2="96118" y2="41300"/>
                              <a14:foregroundMark x1="52209" y1="91000" x2="28514" y2="89400"/>
                              <a14:foregroundMark x1="71888" y1="87200" x2="55689" y2="91800"/>
                              <a14:foregroundMark x1="64793" y1="93000" x2="13655" y2="93000"/>
                              <a14:foregroundMark x1="15127" y1="92800" x2="5622" y2="18500"/>
                              <a14:foregroundMark x1="5622" y1="18500" x2="29317" y2="6200"/>
                              <a14:foregroundMark x1="6560" y1="29800" x2="4552" y2="71600"/>
                              <a14:foregroundMark x1="4552" y1="71600" x2="20482" y2="93200"/>
                              <a14:foregroundMark x1="62115" y1="94700" x2="32932" y2="95500"/>
                              <a14:foregroundMark x1="69746" y1="85700" x2="62383" y2="80600"/>
                              <a14:foregroundMark x1="93173" y1="24100" x2="89692" y2="23800"/>
                              <a14:foregroundMark x1="63722" y1="78300" x2="58768" y2="89000"/>
                              <a14:foregroundMark x1="2544" y1="3100" x2="2142" y2="19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5939" y="1476669"/>
                  <a:ext cx="1074408" cy="1438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41" name="타원 1040">
                  <a:extLst>
                    <a:ext uri="{FF2B5EF4-FFF2-40B4-BE49-F238E27FC236}">
                      <a16:creationId xmlns:a16="http://schemas.microsoft.com/office/drawing/2014/main" id="{25E31D5E-3290-16EF-FDA7-9DA04104C160}"/>
                    </a:ext>
                  </a:extLst>
                </p:cNvPr>
                <p:cNvSpPr/>
                <p:nvPr/>
              </p:nvSpPr>
              <p:spPr>
                <a:xfrm rot="5400000">
                  <a:off x="10488827" y="2256117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042" name="타원 1041">
                  <a:extLst>
                    <a:ext uri="{FF2B5EF4-FFF2-40B4-BE49-F238E27FC236}">
                      <a16:creationId xmlns:a16="http://schemas.microsoft.com/office/drawing/2014/main" id="{06C55CE6-6D33-52D6-71A3-B1A4A90A8A90}"/>
                    </a:ext>
                  </a:extLst>
                </p:cNvPr>
                <p:cNvSpPr/>
                <p:nvPr/>
              </p:nvSpPr>
              <p:spPr>
                <a:xfrm rot="5400000">
                  <a:off x="10488826" y="232914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043" name="타원 1042">
                  <a:extLst>
                    <a:ext uri="{FF2B5EF4-FFF2-40B4-BE49-F238E27FC236}">
                      <a16:creationId xmlns:a16="http://schemas.microsoft.com/office/drawing/2014/main" id="{CD6D15DF-711D-B6FE-556F-BD6DC21AA2AE}"/>
                    </a:ext>
                  </a:extLst>
                </p:cNvPr>
                <p:cNvSpPr/>
                <p:nvPr/>
              </p:nvSpPr>
              <p:spPr>
                <a:xfrm rot="5400000">
                  <a:off x="10488826" y="240492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044" name="타원 1043">
                  <a:extLst>
                    <a:ext uri="{FF2B5EF4-FFF2-40B4-BE49-F238E27FC236}">
                      <a16:creationId xmlns:a16="http://schemas.microsoft.com/office/drawing/2014/main" id="{A8FAB6EB-CED2-3453-7997-1314B4509C36}"/>
                    </a:ext>
                  </a:extLst>
                </p:cNvPr>
                <p:cNvSpPr/>
                <p:nvPr/>
              </p:nvSpPr>
              <p:spPr>
                <a:xfrm rot="5400000">
                  <a:off x="10488826" y="248337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045" name="타원 1044">
                  <a:extLst>
                    <a:ext uri="{FF2B5EF4-FFF2-40B4-BE49-F238E27FC236}">
                      <a16:creationId xmlns:a16="http://schemas.microsoft.com/office/drawing/2014/main" id="{DA6A5355-D851-AAD6-3D79-B11872C6D7CA}"/>
                    </a:ext>
                  </a:extLst>
                </p:cNvPr>
                <p:cNvSpPr/>
                <p:nvPr/>
              </p:nvSpPr>
              <p:spPr>
                <a:xfrm rot="5400000">
                  <a:off x="10488229" y="255839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046" name="타원 1045">
                  <a:extLst>
                    <a:ext uri="{FF2B5EF4-FFF2-40B4-BE49-F238E27FC236}">
                      <a16:creationId xmlns:a16="http://schemas.microsoft.com/office/drawing/2014/main" id="{3D204CAA-2828-1379-EB06-6A55998C35CF}"/>
                    </a:ext>
                  </a:extLst>
                </p:cNvPr>
                <p:cNvSpPr/>
                <p:nvPr/>
              </p:nvSpPr>
              <p:spPr>
                <a:xfrm rot="5400000">
                  <a:off x="10488228" y="262771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047" name="타원 1046">
                  <a:extLst>
                    <a:ext uri="{FF2B5EF4-FFF2-40B4-BE49-F238E27FC236}">
                      <a16:creationId xmlns:a16="http://schemas.microsoft.com/office/drawing/2014/main" id="{1D4E89D4-AC5B-571F-BDF3-E8AD89760B95}"/>
                    </a:ext>
                  </a:extLst>
                </p:cNvPr>
                <p:cNvSpPr/>
                <p:nvPr/>
              </p:nvSpPr>
              <p:spPr>
                <a:xfrm rot="5400000">
                  <a:off x="10488228" y="19462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053" name="타원 1052">
                  <a:extLst>
                    <a:ext uri="{FF2B5EF4-FFF2-40B4-BE49-F238E27FC236}">
                      <a16:creationId xmlns:a16="http://schemas.microsoft.com/office/drawing/2014/main" id="{E1F85B13-AE25-D9E4-0FB1-AB4A7E2549E6}"/>
                    </a:ext>
                  </a:extLst>
                </p:cNvPr>
                <p:cNvSpPr/>
                <p:nvPr/>
              </p:nvSpPr>
              <p:spPr>
                <a:xfrm rot="5400000">
                  <a:off x="10488227" y="2025084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054" name="타원 1053">
                  <a:extLst>
                    <a:ext uri="{FF2B5EF4-FFF2-40B4-BE49-F238E27FC236}">
                      <a16:creationId xmlns:a16="http://schemas.microsoft.com/office/drawing/2014/main" id="{E70F99B5-E59A-167D-AF83-A4F6E1E05E9A}"/>
                    </a:ext>
                  </a:extLst>
                </p:cNvPr>
                <p:cNvSpPr/>
                <p:nvPr/>
              </p:nvSpPr>
              <p:spPr>
                <a:xfrm rot="5400000">
                  <a:off x="10488227" y="210080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055" name="타원 1054">
                  <a:extLst>
                    <a:ext uri="{FF2B5EF4-FFF2-40B4-BE49-F238E27FC236}">
                      <a16:creationId xmlns:a16="http://schemas.microsoft.com/office/drawing/2014/main" id="{865463A9-FFAE-9490-DCBB-3732BDD932CF}"/>
                    </a:ext>
                  </a:extLst>
                </p:cNvPr>
                <p:cNvSpPr/>
                <p:nvPr/>
              </p:nvSpPr>
              <p:spPr>
                <a:xfrm rot="5400000">
                  <a:off x="10488227" y="2170646"/>
                  <a:ext cx="45719" cy="45719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</p:grpSp>
          <p:grpSp>
            <p:nvGrpSpPr>
              <p:cNvPr id="1424" name="그룹 1423">
                <a:extLst>
                  <a:ext uri="{FF2B5EF4-FFF2-40B4-BE49-F238E27FC236}">
                    <a16:creationId xmlns:a16="http://schemas.microsoft.com/office/drawing/2014/main" id="{57F648AD-A798-BCC8-142A-C50E24CD6271}"/>
                  </a:ext>
                </a:extLst>
              </p:cNvPr>
              <p:cNvGrpSpPr/>
              <p:nvPr/>
            </p:nvGrpSpPr>
            <p:grpSpPr>
              <a:xfrm>
                <a:off x="8311500" y="2556456"/>
                <a:ext cx="258164" cy="251333"/>
                <a:chOff x="6250178" y="1007658"/>
                <a:chExt cx="392048" cy="492000"/>
              </a:xfrm>
            </p:grpSpPr>
            <p:pic>
              <p:nvPicPr>
                <p:cNvPr id="1036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157E2E53-12F0-802E-ABA4-950DDEDFC5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50178" y="1007658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37" name="TextBox 1036">
                  <a:extLst>
                    <a:ext uri="{FF2B5EF4-FFF2-40B4-BE49-F238E27FC236}">
                      <a16:creationId xmlns:a16="http://schemas.microsoft.com/office/drawing/2014/main" id="{7CF62596-AD60-74D6-A9E3-65CD2BD5A518}"/>
                    </a:ext>
                  </a:extLst>
                </p:cNvPr>
                <p:cNvSpPr txBox="1"/>
                <p:nvPr/>
              </p:nvSpPr>
              <p:spPr>
                <a:xfrm>
                  <a:off x="6261868" y="1017665"/>
                  <a:ext cx="245544" cy="481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FF0000"/>
                      </a:solidFill>
                    </a:rPr>
                    <a:t>+</a:t>
                  </a:r>
                  <a:endParaRPr lang="ko-KR" altLang="en-US" sz="10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425" name="그룹 1424">
                <a:extLst>
                  <a:ext uri="{FF2B5EF4-FFF2-40B4-BE49-F238E27FC236}">
                    <a16:creationId xmlns:a16="http://schemas.microsoft.com/office/drawing/2014/main" id="{92297460-3DFA-940E-32A9-EBF25EC60A9D}"/>
                  </a:ext>
                </a:extLst>
              </p:cNvPr>
              <p:cNvGrpSpPr/>
              <p:nvPr/>
            </p:nvGrpSpPr>
            <p:grpSpPr>
              <a:xfrm>
                <a:off x="8311500" y="2323749"/>
                <a:ext cx="258164" cy="263783"/>
                <a:chOff x="6250178" y="988074"/>
                <a:chExt cx="392048" cy="507430"/>
              </a:xfrm>
            </p:grpSpPr>
            <p:pic>
              <p:nvPicPr>
                <p:cNvPr id="1026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34523372-46B3-48AB-3CAD-60FBD39E03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50178" y="1007658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30" name="TextBox 1029">
                  <a:extLst>
                    <a:ext uri="{FF2B5EF4-FFF2-40B4-BE49-F238E27FC236}">
                      <a16:creationId xmlns:a16="http://schemas.microsoft.com/office/drawing/2014/main" id="{14F5F160-2E00-34A3-BC4C-BF62F6B942F5}"/>
                    </a:ext>
                  </a:extLst>
                </p:cNvPr>
                <p:cNvSpPr txBox="1"/>
                <p:nvPr/>
              </p:nvSpPr>
              <p:spPr>
                <a:xfrm>
                  <a:off x="6288873" y="988074"/>
                  <a:ext cx="245544" cy="4736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0000FF"/>
                      </a:solidFill>
                    </a:rPr>
                    <a:t>-</a:t>
                  </a: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cxnSp>
            <p:nvCxnSpPr>
              <p:cNvPr id="1427" name="연결선: 꺾임 1426">
                <a:extLst>
                  <a:ext uri="{FF2B5EF4-FFF2-40B4-BE49-F238E27FC236}">
                    <a16:creationId xmlns:a16="http://schemas.microsoft.com/office/drawing/2014/main" id="{32F07A3F-CCAA-CBF6-13A2-7D933124E445}"/>
                  </a:ext>
                </a:extLst>
              </p:cNvPr>
              <p:cNvCxnSpPr>
                <a:cxnSpLocks/>
                <a:stCxn id="1036" idx="3"/>
                <a:endCxn id="1045" idx="4"/>
              </p:cNvCxnSpPr>
              <p:nvPr/>
            </p:nvCxnSpPr>
            <p:spPr>
              <a:xfrm flipV="1">
                <a:off x="8569664" y="2477225"/>
                <a:ext cx="1020458" cy="203837"/>
              </a:xfrm>
              <a:prstGeom prst="bentConnector3">
                <a:avLst>
                  <a:gd name="adj1" fmla="val 550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8" name="연결선: 꺾임 1427">
                <a:extLst>
                  <a:ext uri="{FF2B5EF4-FFF2-40B4-BE49-F238E27FC236}">
                    <a16:creationId xmlns:a16="http://schemas.microsoft.com/office/drawing/2014/main" id="{BCA5CE78-9F63-D984-F9CB-D579D475D65E}"/>
                  </a:ext>
                </a:extLst>
              </p:cNvPr>
              <p:cNvCxnSpPr>
                <a:cxnSpLocks/>
                <a:stCxn id="1026" idx="3"/>
                <a:endCxn id="1054" idx="4"/>
              </p:cNvCxnSpPr>
              <p:nvPr/>
            </p:nvCxnSpPr>
            <p:spPr>
              <a:xfrm flipV="1">
                <a:off x="8569664" y="2019634"/>
                <a:ext cx="1020456" cy="441097"/>
              </a:xfrm>
              <a:prstGeom prst="bentConnector3">
                <a:avLst>
                  <a:gd name="adj1" fmla="val 3019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29" name="그룹 1428">
                <a:extLst>
                  <a:ext uri="{FF2B5EF4-FFF2-40B4-BE49-F238E27FC236}">
                    <a16:creationId xmlns:a16="http://schemas.microsoft.com/office/drawing/2014/main" id="{4D84CFD9-01D2-EC06-CB05-CD6993DAEE8A}"/>
                  </a:ext>
                </a:extLst>
              </p:cNvPr>
              <p:cNvGrpSpPr/>
              <p:nvPr/>
            </p:nvGrpSpPr>
            <p:grpSpPr>
              <a:xfrm>
                <a:off x="10353899" y="1968734"/>
                <a:ext cx="854103" cy="726862"/>
                <a:chOff x="10865074" y="2442237"/>
                <a:chExt cx="854103" cy="726862"/>
              </a:xfrm>
            </p:grpSpPr>
            <p:pic>
              <p:nvPicPr>
                <p:cNvPr id="1447" name="그림 1446">
                  <a:extLst>
                    <a:ext uri="{FF2B5EF4-FFF2-40B4-BE49-F238E27FC236}">
                      <a16:creationId xmlns:a16="http://schemas.microsoft.com/office/drawing/2014/main" id="{F132D3BB-73D7-93A6-9EAD-3C71F7220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87" b="94978" l="9901" r="89901">
                              <a14:foregroundMark x1="27129" y1="11334" x2="27525" y2="14204"/>
                              <a14:foregroundMark x1="27921" y1="3587" x2="28911" y2="13917"/>
                              <a14:foregroundMark x1="76040" y1="3300" x2="78218" y2="14634"/>
                              <a14:foregroundMark x1="78218" y1="14634" x2="78020" y2="15638"/>
                              <a14:foregroundMark x1="74455" y1="4304" x2="74455" y2="10187"/>
                              <a14:foregroundMark x1="74851" y1="1865" x2="75644" y2="5022"/>
                              <a14:foregroundMark x1="75842" y1="1291" x2="76040" y2="3013"/>
                              <a14:foregroundMark x1="75644" y1="1004" x2="75842" y2="2439"/>
                              <a14:foregroundMark x1="76634" y1="1435" x2="76238" y2="287"/>
                              <a14:foregroundMark x1="29505" y1="6887" x2="28911" y2="287"/>
                              <a14:foregroundMark x1="27525" y1="6600" x2="27723" y2="1004"/>
                              <a14:foregroundMark x1="27525" y1="8178" x2="27327" y2="1148"/>
                              <a14:foregroundMark x1="27525" y1="8895" x2="27129" y2="1578"/>
                              <a14:foregroundMark x1="27129" y1="1578" x2="26733" y2="717"/>
                              <a14:foregroundMark x1="75050" y1="4735" x2="74455" y2="430"/>
                              <a14:foregroundMark x1="57030" y1="90961" x2="50693" y2="91248"/>
                              <a14:foregroundMark x1="65743" y1="93544" x2="50099" y2="949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68" t="12091" r="9483" b="1550"/>
                <a:stretch/>
              </p:blipFill>
              <p:spPr>
                <a:xfrm rot="16200000">
                  <a:off x="10928695" y="2378616"/>
                  <a:ext cx="726862" cy="854103"/>
                </a:xfrm>
                <a:prstGeom prst="rect">
                  <a:avLst/>
                </a:prstGeom>
              </p:spPr>
            </p:pic>
            <p:sp>
              <p:nvSpPr>
                <p:cNvPr id="1454" name="타원 1453">
                  <a:extLst>
                    <a:ext uri="{FF2B5EF4-FFF2-40B4-BE49-F238E27FC236}">
                      <a16:creationId xmlns:a16="http://schemas.microsoft.com/office/drawing/2014/main" id="{DB013693-BCA2-E5EC-E5C7-3D9A95C73459}"/>
                    </a:ext>
                  </a:extLst>
                </p:cNvPr>
                <p:cNvSpPr/>
                <p:nvPr/>
              </p:nvSpPr>
              <p:spPr>
                <a:xfrm rot="5400000">
                  <a:off x="10979367" y="261663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464" name="타원 1463">
                  <a:extLst>
                    <a:ext uri="{FF2B5EF4-FFF2-40B4-BE49-F238E27FC236}">
                      <a16:creationId xmlns:a16="http://schemas.microsoft.com/office/drawing/2014/main" id="{8DA41C49-97DF-2905-EA73-CEB5C9D559AF}"/>
                    </a:ext>
                  </a:extLst>
                </p:cNvPr>
                <p:cNvSpPr/>
                <p:nvPr/>
              </p:nvSpPr>
              <p:spPr>
                <a:xfrm rot="5400000">
                  <a:off x="10979371" y="2931605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469" name="타원 1468">
                  <a:extLst>
                    <a:ext uri="{FF2B5EF4-FFF2-40B4-BE49-F238E27FC236}">
                      <a16:creationId xmlns:a16="http://schemas.microsoft.com/office/drawing/2014/main" id="{E3F1B68D-2431-2212-592E-8C0D9988B4EB}"/>
                    </a:ext>
                  </a:extLst>
                </p:cNvPr>
                <p:cNvSpPr/>
                <p:nvPr/>
              </p:nvSpPr>
              <p:spPr>
                <a:xfrm rot="5400000">
                  <a:off x="10979365" y="27131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024" name="타원 1023">
                  <a:extLst>
                    <a:ext uri="{FF2B5EF4-FFF2-40B4-BE49-F238E27FC236}">
                      <a16:creationId xmlns:a16="http://schemas.microsoft.com/office/drawing/2014/main" id="{6221E766-D82A-FC82-71FB-94A1AB8E7EA3}"/>
                    </a:ext>
                  </a:extLst>
                </p:cNvPr>
                <p:cNvSpPr/>
                <p:nvPr/>
              </p:nvSpPr>
              <p:spPr>
                <a:xfrm rot="5400000">
                  <a:off x="10979365" y="2810949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</p:grpSp>
          <p:cxnSp>
            <p:nvCxnSpPr>
              <p:cNvPr id="1430" name="연결선: 꺾임 1429">
                <a:extLst>
                  <a:ext uri="{FF2B5EF4-FFF2-40B4-BE49-F238E27FC236}">
                    <a16:creationId xmlns:a16="http://schemas.microsoft.com/office/drawing/2014/main" id="{7BC216B7-7E50-55C8-AE84-83E796A807DB}"/>
                  </a:ext>
                </a:extLst>
              </p:cNvPr>
              <p:cNvCxnSpPr>
                <a:cxnSpLocks/>
                <a:stCxn id="1043" idx="0"/>
                <a:endCxn id="1454" idx="4"/>
              </p:cNvCxnSpPr>
              <p:nvPr/>
            </p:nvCxnSpPr>
            <p:spPr>
              <a:xfrm flipV="1">
                <a:off x="9636438" y="2165990"/>
                <a:ext cx="831754" cy="157759"/>
              </a:xfrm>
              <a:prstGeom prst="bentConnector3">
                <a:avLst>
                  <a:gd name="adj1" fmla="val 76339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1" name="연결선: 꺾임 1430">
                <a:extLst>
                  <a:ext uri="{FF2B5EF4-FFF2-40B4-BE49-F238E27FC236}">
                    <a16:creationId xmlns:a16="http://schemas.microsoft.com/office/drawing/2014/main" id="{D8323A3B-DE19-5A55-1F89-E8EA52BDF795}"/>
                  </a:ext>
                </a:extLst>
              </p:cNvPr>
              <p:cNvCxnSpPr>
                <a:cxnSpLocks/>
                <a:stCxn id="1044" idx="0"/>
                <a:endCxn id="1469" idx="4"/>
              </p:cNvCxnSpPr>
              <p:nvPr/>
            </p:nvCxnSpPr>
            <p:spPr>
              <a:xfrm flipV="1">
                <a:off x="9636438" y="2262512"/>
                <a:ext cx="831752" cy="139684"/>
              </a:xfrm>
              <a:prstGeom prst="bentConnector3">
                <a:avLst>
                  <a:gd name="adj1" fmla="val 8263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2" name="연결선: 꺾임 1431">
                <a:extLst>
                  <a:ext uri="{FF2B5EF4-FFF2-40B4-BE49-F238E27FC236}">
                    <a16:creationId xmlns:a16="http://schemas.microsoft.com/office/drawing/2014/main" id="{0C03D2DC-12FE-0BDF-C8D8-660C49ADF6D6}"/>
                  </a:ext>
                </a:extLst>
              </p:cNvPr>
              <p:cNvCxnSpPr>
                <a:cxnSpLocks/>
                <a:stCxn id="1041" idx="0"/>
                <a:endCxn id="1024" idx="4"/>
              </p:cNvCxnSpPr>
              <p:nvPr/>
            </p:nvCxnSpPr>
            <p:spPr>
              <a:xfrm>
                <a:off x="9636439" y="2174943"/>
                <a:ext cx="831751" cy="185363"/>
              </a:xfrm>
              <a:prstGeom prst="bentConnector3">
                <a:avLst>
                  <a:gd name="adj1" fmla="val 20798"/>
                </a:avLst>
              </a:prstGeom>
              <a:ln>
                <a:solidFill>
                  <a:srgbClr val="00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3" name="연결선: 꺾임 1432">
                <a:extLst>
                  <a:ext uri="{FF2B5EF4-FFF2-40B4-BE49-F238E27FC236}">
                    <a16:creationId xmlns:a16="http://schemas.microsoft.com/office/drawing/2014/main" id="{24AA3117-EF96-5128-FD60-8DD85EE24A01}"/>
                  </a:ext>
                </a:extLst>
              </p:cNvPr>
              <p:cNvCxnSpPr>
                <a:cxnSpLocks/>
                <a:stCxn id="1042" idx="0"/>
                <a:endCxn id="1464" idx="4"/>
              </p:cNvCxnSpPr>
              <p:nvPr/>
            </p:nvCxnSpPr>
            <p:spPr>
              <a:xfrm>
                <a:off x="9636438" y="2247966"/>
                <a:ext cx="831758" cy="232996"/>
              </a:xfrm>
              <a:prstGeom prst="bentConnector3">
                <a:avLst>
                  <a:gd name="adj1" fmla="val 2938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4" name="연결선: 꺾임 1433">
                <a:extLst>
                  <a:ext uri="{FF2B5EF4-FFF2-40B4-BE49-F238E27FC236}">
                    <a16:creationId xmlns:a16="http://schemas.microsoft.com/office/drawing/2014/main" id="{E0EFF84D-18B5-D05A-6825-FB9AE80E07AC}"/>
                  </a:ext>
                </a:extLst>
              </p:cNvPr>
              <p:cNvCxnSpPr>
                <a:cxnSpLocks/>
                <a:stCxn id="1054" idx="4"/>
                <a:endCxn id="1046" idx="4"/>
              </p:cNvCxnSpPr>
              <p:nvPr/>
            </p:nvCxnSpPr>
            <p:spPr>
              <a:xfrm rot="10800000" flipH="1" flipV="1">
                <a:off x="9590119" y="2019633"/>
                <a:ext cx="1" cy="526903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6" name="연결선: 꺾임 1435">
                <a:extLst>
                  <a:ext uri="{FF2B5EF4-FFF2-40B4-BE49-F238E27FC236}">
                    <a16:creationId xmlns:a16="http://schemas.microsoft.com/office/drawing/2014/main" id="{CB6F17F6-EFC5-7EB9-F9CC-DEBAE0A90FAA}"/>
                  </a:ext>
                </a:extLst>
              </p:cNvPr>
              <p:cNvCxnSpPr>
                <a:cxnSpLocks/>
                <a:stCxn id="1054" idx="4"/>
                <a:endCxn id="1053" idx="4"/>
              </p:cNvCxnSpPr>
              <p:nvPr/>
            </p:nvCxnSpPr>
            <p:spPr>
              <a:xfrm rot="10800000">
                <a:off x="9590120" y="1943910"/>
                <a:ext cx="12700" cy="75724"/>
              </a:xfrm>
              <a:prstGeom prst="bentConnector3">
                <a:avLst>
                  <a:gd name="adj1" fmla="val 262496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2" name="연결선: 꺾임 1441">
                <a:extLst>
                  <a:ext uri="{FF2B5EF4-FFF2-40B4-BE49-F238E27FC236}">
                    <a16:creationId xmlns:a16="http://schemas.microsoft.com/office/drawing/2014/main" id="{7772CD12-3AA5-DFAF-F85F-CD540929B18D}"/>
                  </a:ext>
                </a:extLst>
              </p:cNvPr>
              <p:cNvCxnSpPr>
                <a:cxnSpLocks/>
                <a:stCxn id="1053" idx="4"/>
                <a:endCxn id="1047" idx="4"/>
              </p:cNvCxnSpPr>
              <p:nvPr/>
            </p:nvCxnSpPr>
            <p:spPr>
              <a:xfrm rot="10800000" flipH="1">
                <a:off x="9590119" y="1865084"/>
                <a:ext cx="1" cy="78826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0" name="타원 1419">
              <a:extLst>
                <a:ext uri="{FF2B5EF4-FFF2-40B4-BE49-F238E27FC236}">
                  <a16:creationId xmlns:a16="http://schemas.microsoft.com/office/drawing/2014/main" id="{F77B4D3E-A05E-B13F-EA0E-6D3F490F3B88}"/>
                </a:ext>
              </a:extLst>
            </p:cNvPr>
            <p:cNvSpPr/>
            <p:nvPr/>
          </p:nvSpPr>
          <p:spPr>
            <a:xfrm rot="5400000">
              <a:off x="6919522" y="592498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1421" name="연결선: 꺾임 1420">
              <a:extLst>
                <a:ext uri="{FF2B5EF4-FFF2-40B4-BE49-F238E27FC236}">
                  <a16:creationId xmlns:a16="http://schemas.microsoft.com/office/drawing/2014/main" id="{C7F47BC2-78BB-DA5C-157C-0EDD9E5FA7D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919522" y="614279"/>
              <a:ext cx="1" cy="78826"/>
            </a:xfrm>
            <a:prstGeom prst="bentConnector3">
              <a:avLst>
                <a:gd name="adj1" fmla="val -21474836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2" name="타원 1421">
              <a:extLst>
                <a:ext uri="{FF2B5EF4-FFF2-40B4-BE49-F238E27FC236}">
                  <a16:creationId xmlns:a16="http://schemas.microsoft.com/office/drawing/2014/main" id="{82EE79FB-C2E9-48E9-81A4-C077CDCCAC3B}"/>
                </a:ext>
              </a:extLst>
            </p:cNvPr>
            <p:cNvSpPr/>
            <p:nvPr/>
          </p:nvSpPr>
          <p:spPr>
            <a:xfrm rot="5400000">
              <a:off x="6915661" y="515733"/>
              <a:ext cx="45719" cy="4571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1056" name="그룹 1055">
            <a:extLst>
              <a:ext uri="{FF2B5EF4-FFF2-40B4-BE49-F238E27FC236}">
                <a16:creationId xmlns:a16="http://schemas.microsoft.com/office/drawing/2014/main" id="{A373FE44-23F8-EED7-6E13-FBD9DA711398}"/>
              </a:ext>
            </a:extLst>
          </p:cNvPr>
          <p:cNvGrpSpPr/>
          <p:nvPr/>
        </p:nvGrpSpPr>
        <p:grpSpPr>
          <a:xfrm>
            <a:off x="8800407" y="5378997"/>
            <a:ext cx="2896502" cy="1438314"/>
            <a:chOff x="5640903" y="197554"/>
            <a:chExt cx="2896502" cy="1438314"/>
          </a:xfrm>
        </p:grpSpPr>
        <p:grpSp>
          <p:nvGrpSpPr>
            <p:cNvPr id="1057" name="그룹 1056">
              <a:extLst>
                <a:ext uri="{FF2B5EF4-FFF2-40B4-BE49-F238E27FC236}">
                  <a16:creationId xmlns:a16="http://schemas.microsoft.com/office/drawing/2014/main" id="{C96C5612-B0D3-9C95-8D8B-73A5590D31E1}"/>
                </a:ext>
              </a:extLst>
            </p:cNvPr>
            <p:cNvGrpSpPr/>
            <p:nvPr/>
          </p:nvGrpSpPr>
          <p:grpSpPr>
            <a:xfrm>
              <a:off x="5640903" y="197554"/>
              <a:ext cx="2896502" cy="1438314"/>
              <a:chOff x="8311500" y="1372635"/>
              <a:chExt cx="2896502" cy="1438314"/>
            </a:xfrm>
          </p:grpSpPr>
          <p:grpSp>
            <p:nvGrpSpPr>
              <p:cNvPr id="1067" name="그룹 1066">
                <a:extLst>
                  <a:ext uri="{FF2B5EF4-FFF2-40B4-BE49-F238E27FC236}">
                    <a16:creationId xmlns:a16="http://schemas.microsoft.com/office/drawing/2014/main" id="{57B923AA-C07D-D0AB-0378-96317BD713B3}"/>
                  </a:ext>
                </a:extLst>
              </p:cNvPr>
              <p:cNvGrpSpPr/>
              <p:nvPr/>
            </p:nvGrpSpPr>
            <p:grpSpPr>
              <a:xfrm>
                <a:off x="8627832" y="1372635"/>
                <a:ext cx="1074408" cy="1438314"/>
                <a:chOff x="9525939" y="1476669"/>
                <a:chExt cx="1074408" cy="1438314"/>
              </a:xfrm>
            </p:grpSpPr>
            <p:pic>
              <p:nvPicPr>
                <p:cNvPr id="1496" name="Picture 2" descr="Davitu Motor Driver - 3Pcs 42/57/86 Tb6600 Stepper Motor Driver 32 Segments  Upgraded Version 4.0A 42Vdc for CNC Router - (Voltage: 42V) : Amazon.ca:  Industrial &amp; Scientific">
                  <a:extLst>
                    <a:ext uri="{FF2B5EF4-FFF2-40B4-BE49-F238E27FC236}">
                      <a16:creationId xmlns:a16="http://schemas.microsoft.com/office/drawing/2014/main" id="{30FF2F4C-A8CB-0301-BDE6-23B40B1F05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900" b="95500" l="2142" r="96118">
                              <a14:foregroundMark x1="44578" y1="12000" x2="17001" y2="10700"/>
                              <a14:foregroundMark x1="58768" y1="8600" x2="36948" y2="6600"/>
                              <a14:foregroundMark x1="67470" y1="7700" x2="56359" y2="8600"/>
                              <a14:foregroundMark x1="63722" y1="12700" x2="62784" y2="18500"/>
                              <a14:foregroundMark x1="92905" y1="27300" x2="92905" y2="81600"/>
                              <a14:foregroundMark x1="54886" y1="36200" x2="47925" y2="71500"/>
                              <a14:foregroundMark x1="70950" y1="47100" x2="64525" y2="81600"/>
                              <a14:foregroundMark x1="87416" y1="47300" x2="87818" y2="66700"/>
                              <a14:foregroundMark x1="95448" y1="33200" x2="96118" y2="41300"/>
                              <a14:foregroundMark x1="52209" y1="91000" x2="28514" y2="89400"/>
                              <a14:foregroundMark x1="71888" y1="87200" x2="55689" y2="91800"/>
                              <a14:foregroundMark x1="64793" y1="93000" x2="13655" y2="93000"/>
                              <a14:foregroundMark x1="15127" y1="92800" x2="5622" y2="18500"/>
                              <a14:foregroundMark x1="5622" y1="18500" x2="29317" y2="6200"/>
                              <a14:foregroundMark x1="6560" y1="29800" x2="4552" y2="71600"/>
                              <a14:foregroundMark x1="4552" y1="71600" x2="20482" y2="93200"/>
                              <a14:foregroundMark x1="62115" y1="94700" x2="32932" y2="95500"/>
                              <a14:foregroundMark x1="69746" y1="85700" x2="62383" y2="80600"/>
                              <a14:foregroundMark x1="93173" y1="24100" x2="89692" y2="23800"/>
                              <a14:foregroundMark x1="63722" y1="78300" x2="58768" y2="89000"/>
                              <a14:foregroundMark x1="2544" y1="3100" x2="2142" y2="19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5939" y="1476669"/>
                  <a:ext cx="1074408" cy="1438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97" name="타원 1496">
                  <a:extLst>
                    <a:ext uri="{FF2B5EF4-FFF2-40B4-BE49-F238E27FC236}">
                      <a16:creationId xmlns:a16="http://schemas.microsoft.com/office/drawing/2014/main" id="{DCB0F092-6F13-B6F9-A3C1-3B39029BCCA5}"/>
                    </a:ext>
                  </a:extLst>
                </p:cNvPr>
                <p:cNvSpPr/>
                <p:nvPr/>
              </p:nvSpPr>
              <p:spPr>
                <a:xfrm rot="5400000">
                  <a:off x="10488827" y="2256117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498" name="타원 1497">
                  <a:extLst>
                    <a:ext uri="{FF2B5EF4-FFF2-40B4-BE49-F238E27FC236}">
                      <a16:creationId xmlns:a16="http://schemas.microsoft.com/office/drawing/2014/main" id="{BD5FE976-6F0E-CF29-9201-DAF33D5510FF}"/>
                    </a:ext>
                  </a:extLst>
                </p:cNvPr>
                <p:cNvSpPr/>
                <p:nvPr/>
              </p:nvSpPr>
              <p:spPr>
                <a:xfrm rot="5400000">
                  <a:off x="10488826" y="232914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499" name="타원 1498">
                  <a:extLst>
                    <a:ext uri="{FF2B5EF4-FFF2-40B4-BE49-F238E27FC236}">
                      <a16:creationId xmlns:a16="http://schemas.microsoft.com/office/drawing/2014/main" id="{5F3529BE-494C-96A6-BF02-D5ACCF4FE704}"/>
                    </a:ext>
                  </a:extLst>
                </p:cNvPr>
                <p:cNvSpPr/>
                <p:nvPr/>
              </p:nvSpPr>
              <p:spPr>
                <a:xfrm rot="5400000">
                  <a:off x="10488826" y="240492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500" name="타원 1499">
                  <a:extLst>
                    <a:ext uri="{FF2B5EF4-FFF2-40B4-BE49-F238E27FC236}">
                      <a16:creationId xmlns:a16="http://schemas.microsoft.com/office/drawing/2014/main" id="{CEF8F432-848D-B3F5-645B-EDAE9F20CA59}"/>
                    </a:ext>
                  </a:extLst>
                </p:cNvPr>
                <p:cNvSpPr/>
                <p:nvPr/>
              </p:nvSpPr>
              <p:spPr>
                <a:xfrm rot="5400000">
                  <a:off x="10488826" y="248337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501" name="타원 1500">
                  <a:extLst>
                    <a:ext uri="{FF2B5EF4-FFF2-40B4-BE49-F238E27FC236}">
                      <a16:creationId xmlns:a16="http://schemas.microsoft.com/office/drawing/2014/main" id="{02D2A95E-9F0C-A8CD-D90A-A8BE3779BB4D}"/>
                    </a:ext>
                  </a:extLst>
                </p:cNvPr>
                <p:cNvSpPr/>
                <p:nvPr/>
              </p:nvSpPr>
              <p:spPr>
                <a:xfrm rot="5400000">
                  <a:off x="10488229" y="255839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502" name="타원 1501">
                  <a:extLst>
                    <a:ext uri="{FF2B5EF4-FFF2-40B4-BE49-F238E27FC236}">
                      <a16:creationId xmlns:a16="http://schemas.microsoft.com/office/drawing/2014/main" id="{4C0B99F6-1FA0-DFFD-C6CE-6A1BB08EE6B6}"/>
                    </a:ext>
                  </a:extLst>
                </p:cNvPr>
                <p:cNvSpPr/>
                <p:nvPr/>
              </p:nvSpPr>
              <p:spPr>
                <a:xfrm rot="5400000">
                  <a:off x="10488228" y="262771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505" name="타원 1504">
                  <a:extLst>
                    <a:ext uri="{FF2B5EF4-FFF2-40B4-BE49-F238E27FC236}">
                      <a16:creationId xmlns:a16="http://schemas.microsoft.com/office/drawing/2014/main" id="{B835F517-A133-1782-8D1C-7F9218B2AD68}"/>
                    </a:ext>
                  </a:extLst>
                </p:cNvPr>
                <p:cNvSpPr/>
                <p:nvPr/>
              </p:nvSpPr>
              <p:spPr>
                <a:xfrm rot="5400000">
                  <a:off x="10488228" y="19462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509" name="타원 1508">
                  <a:extLst>
                    <a:ext uri="{FF2B5EF4-FFF2-40B4-BE49-F238E27FC236}">
                      <a16:creationId xmlns:a16="http://schemas.microsoft.com/office/drawing/2014/main" id="{37FD9E05-800C-0DC0-5654-3631F10CFE85}"/>
                    </a:ext>
                  </a:extLst>
                </p:cNvPr>
                <p:cNvSpPr/>
                <p:nvPr/>
              </p:nvSpPr>
              <p:spPr>
                <a:xfrm rot="5400000">
                  <a:off x="10488227" y="2025084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510" name="타원 1509">
                  <a:extLst>
                    <a:ext uri="{FF2B5EF4-FFF2-40B4-BE49-F238E27FC236}">
                      <a16:creationId xmlns:a16="http://schemas.microsoft.com/office/drawing/2014/main" id="{AEF26CAD-9BD5-ED3A-B42C-1725B2CCCAB2}"/>
                    </a:ext>
                  </a:extLst>
                </p:cNvPr>
                <p:cNvSpPr/>
                <p:nvPr/>
              </p:nvSpPr>
              <p:spPr>
                <a:xfrm rot="5400000">
                  <a:off x="10488227" y="210080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512" name="타원 1511">
                  <a:extLst>
                    <a:ext uri="{FF2B5EF4-FFF2-40B4-BE49-F238E27FC236}">
                      <a16:creationId xmlns:a16="http://schemas.microsoft.com/office/drawing/2014/main" id="{A9B43B8E-3877-4BEE-0BA2-F1E7DB8D3C43}"/>
                    </a:ext>
                  </a:extLst>
                </p:cNvPr>
                <p:cNvSpPr/>
                <p:nvPr/>
              </p:nvSpPr>
              <p:spPr>
                <a:xfrm rot="5400000">
                  <a:off x="10488227" y="2170646"/>
                  <a:ext cx="45719" cy="45719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</p:grpSp>
          <p:grpSp>
            <p:nvGrpSpPr>
              <p:cNvPr id="1076" name="그룹 1075">
                <a:extLst>
                  <a:ext uri="{FF2B5EF4-FFF2-40B4-BE49-F238E27FC236}">
                    <a16:creationId xmlns:a16="http://schemas.microsoft.com/office/drawing/2014/main" id="{C4B2F51D-A154-31AD-41A7-E96491F601E7}"/>
                  </a:ext>
                </a:extLst>
              </p:cNvPr>
              <p:cNvGrpSpPr/>
              <p:nvPr/>
            </p:nvGrpSpPr>
            <p:grpSpPr>
              <a:xfrm>
                <a:off x="8311500" y="2556456"/>
                <a:ext cx="258164" cy="251333"/>
                <a:chOff x="6250178" y="1007658"/>
                <a:chExt cx="392048" cy="492000"/>
              </a:xfrm>
            </p:grpSpPr>
            <p:pic>
              <p:nvPicPr>
                <p:cNvPr id="1494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D86501AC-793D-31C2-DF91-DD197BC85D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50178" y="1007658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95" name="TextBox 1494">
                  <a:extLst>
                    <a:ext uri="{FF2B5EF4-FFF2-40B4-BE49-F238E27FC236}">
                      <a16:creationId xmlns:a16="http://schemas.microsoft.com/office/drawing/2014/main" id="{F39FADFF-1216-B2C4-4C53-C6FCF7887B52}"/>
                    </a:ext>
                  </a:extLst>
                </p:cNvPr>
                <p:cNvSpPr txBox="1"/>
                <p:nvPr/>
              </p:nvSpPr>
              <p:spPr>
                <a:xfrm>
                  <a:off x="6261868" y="1017665"/>
                  <a:ext cx="245544" cy="481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FF0000"/>
                      </a:solidFill>
                    </a:rPr>
                    <a:t>+</a:t>
                  </a:r>
                  <a:endParaRPr lang="ko-KR" altLang="en-US" sz="10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080" name="그룹 1079">
                <a:extLst>
                  <a:ext uri="{FF2B5EF4-FFF2-40B4-BE49-F238E27FC236}">
                    <a16:creationId xmlns:a16="http://schemas.microsoft.com/office/drawing/2014/main" id="{A67CE474-E0F4-C23F-5750-02E79411BE52}"/>
                  </a:ext>
                </a:extLst>
              </p:cNvPr>
              <p:cNvGrpSpPr/>
              <p:nvPr/>
            </p:nvGrpSpPr>
            <p:grpSpPr>
              <a:xfrm>
                <a:off x="8311500" y="2323749"/>
                <a:ext cx="258164" cy="263783"/>
                <a:chOff x="6250178" y="988074"/>
                <a:chExt cx="392048" cy="507430"/>
              </a:xfrm>
            </p:grpSpPr>
            <p:pic>
              <p:nvPicPr>
                <p:cNvPr id="1492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9F5131AD-DBD6-1352-EE7B-FE25D60BBA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50178" y="1007658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93" name="TextBox 1492">
                  <a:extLst>
                    <a:ext uri="{FF2B5EF4-FFF2-40B4-BE49-F238E27FC236}">
                      <a16:creationId xmlns:a16="http://schemas.microsoft.com/office/drawing/2014/main" id="{C769E613-1BCF-A0AF-506F-D5FBC237C38B}"/>
                    </a:ext>
                  </a:extLst>
                </p:cNvPr>
                <p:cNvSpPr txBox="1"/>
                <p:nvPr/>
              </p:nvSpPr>
              <p:spPr>
                <a:xfrm>
                  <a:off x="6288873" y="988074"/>
                  <a:ext cx="245544" cy="4736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0000FF"/>
                      </a:solidFill>
                    </a:rPr>
                    <a:t>-</a:t>
                  </a: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cxnSp>
            <p:nvCxnSpPr>
              <p:cNvPr id="1086" name="연결선: 꺾임 1085">
                <a:extLst>
                  <a:ext uri="{FF2B5EF4-FFF2-40B4-BE49-F238E27FC236}">
                    <a16:creationId xmlns:a16="http://schemas.microsoft.com/office/drawing/2014/main" id="{745C9A16-2841-B710-4C4C-5256033D8E34}"/>
                  </a:ext>
                </a:extLst>
              </p:cNvPr>
              <p:cNvCxnSpPr>
                <a:cxnSpLocks/>
                <a:stCxn id="1494" idx="3"/>
                <a:endCxn id="1501" idx="4"/>
              </p:cNvCxnSpPr>
              <p:nvPr/>
            </p:nvCxnSpPr>
            <p:spPr>
              <a:xfrm flipV="1">
                <a:off x="8569664" y="2477225"/>
                <a:ext cx="1020458" cy="203837"/>
              </a:xfrm>
              <a:prstGeom prst="bentConnector3">
                <a:avLst>
                  <a:gd name="adj1" fmla="val 550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4" name="연결선: 꺾임 1473">
                <a:extLst>
                  <a:ext uri="{FF2B5EF4-FFF2-40B4-BE49-F238E27FC236}">
                    <a16:creationId xmlns:a16="http://schemas.microsoft.com/office/drawing/2014/main" id="{4E641E31-6310-B8E9-F0F2-091D4FD19964}"/>
                  </a:ext>
                </a:extLst>
              </p:cNvPr>
              <p:cNvCxnSpPr>
                <a:cxnSpLocks/>
                <a:stCxn id="1492" idx="3"/>
                <a:endCxn id="1510" idx="4"/>
              </p:cNvCxnSpPr>
              <p:nvPr/>
            </p:nvCxnSpPr>
            <p:spPr>
              <a:xfrm flipV="1">
                <a:off x="8569664" y="2019634"/>
                <a:ext cx="1020456" cy="441097"/>
              </a:xfrm>
              <a:prstGeom prst="bentConnector3">
                <a:avLst>
                  <a:gd name="adj1" fmla="val 3019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79" name="그룹 1478">
                <a:extLst>
                  <a:ext uri="{FF2B5EF4-FFF2-40B4-BE49-F238E27FC236}">
                    <a16:creationId xmlns:a16="http://schemas.microsoft.com/office/drawing/2014/main" id="{5D61127F-6A8D-F115-FD49-0BE4B465B8CF}"/>
                  </a:ext>
                </a:extLst>
              </p:cNvPr>
              <p:cNvGrpSpPr/>
              <p:nvPr/>
            </p:nvGrpSpPr>
            <p:grpSpPr>
              <a:xfrm>
                <a:off x="10353899" y="1968734"/>
                <a:ext cx="854103" cy="726862"/>
                <a:chOff x="10865074" y="2442237"/>
                <a:chExt cx="854103" cy="726862"/>
              </a:xfrm>
            </p:grpSpPr>
            <p:pic>
              <p:nvPicPr>
                <p:cNvPr id="1487" name="그림 1486">
                  <a:extLst>
                    <a:ext uri="{FF2B5EF4-FFF2-40B4-BE49-F238E27FC236}">
                      <a16:creationId xmlns:a16="http://schemas.microsoft.com/office/drawing/2014/main" id="{08C4713E-B734-5754-F14B-C9DC40B489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87" b="94978" l="9901" r="89901">
                              <a14:foregroundMark x1="27129" y1="11334" x2="27525" y2="14204"/>
                              <a14:foregroundMark x1="27921" y1="3587" x2="28911" y2="13917"/>
                              <a14:foregroundMark x1="76040" y1="3300" x2="78218" y2="14634"/>
                              <a14:foregroundMark x1="78218" y1="14634" x2="78020" y2="15638"/>
                              <a14:foregroundMark x1="74455" y1="4304" x2="74455" y2="10187"/>
                              <a14:foregroundMark x1="74851" y1="1865" x2="75644" y2="5022"/>
                              <a14:foregroundMark x1="75842" y1="1291" x2="76040" y2="3013"/>
                              <a14:foregroundMark x1="75644" y1="1004" x2="75842" y2="2439"/>
                              <a14:foregroundMark x1="76634" y1="1435" x2="76238" y2="287"/>
                              <a14:foregroundMark x1="29505" y1="6887" x2="28911" y2="287"/>
                              <a14:foregroundMark x1="27525" y1="6600" x2="27723" y2="1004"/>
                              <a14:foregroundMark x1="27525" y1="8178" x2="27327" y2="1148"/>
                              <a14:foregroundMark x1="27525" y1="8895" x2="27129" y2="1578"/>
                              <a14:foregroundMark x1="27129" y1="1578" x2="26733" y2="717"/>
                              <a14:foregroundMark x1="75050" y1="4735" x2="74455" y2="430"/>
                              <a14:foregroundMark x1="57030" y1="90961" x2="50693" y2="91248"/>
                              <a14:foregroundMark x1="65743" y1="93544" x2="50099" y2="949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68" t="12091" r="9483" b="1550"/>
                <a:stretch/>
              </p:blipFill>
              <p:spPr>
                <a:xfrm rot="16200000">
                  <a:off x="10928695" y="2378616"/>
                  <a:ext cx="726862" cy="854103"/>
                </a:xfrm>
                <a:prstGeom prst="rect">
                  <a:avLst/>
                </a:prstGeom>
              </p:spPr>
            </p:pic>
            <p:sp>
              <p:nvSpPr>
                <p:cNvPr id="1488" name="타원 1487">
                  <a:extLst>
                    <a:ext uri="{FF2B5EF4-FFF2-40B4-BE49-F238E27FC236}">
                      <a16:creationId xmlns:a16="http://schemas.microsoft.com/office/drawing/2014/main" id="{91CADD55-637E-BE8E-DB66-F9B11F67380A}"/>
                    </a:ext>
                  </a:extLst>
                </p:cNvPr>
                <p:cNvSpPr/>
                <p:nvPr/>
              </p:nvSpPr>
              <p:spPr>
                <a:xfrm rot="5400000">
                  <a:off x="10979367" y="261663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489" name="타원 1488">
                  <a:extLst>
                    <a:ext uri="{FF2B5EF4-FFF2-40B4-BE49-F238E27FC236}">
                      <a16:creationId xmlns:a16="http://schemas.microsoft.com/office/drawing/2014/main" id="{26C73670-1234-F2CE-3B3D-5764B38972CB}"/>
                    </a:ext>
                  </a:extLst>
                </p:cNvPr>
                <p:cNvSpPr/>
                <p:nvPr/>
              </p:nvSpPr>
              <p:spPr>
                <a:xfrm rot="5400000">
                  <a:off x="10979371" y="2931605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490" name="타원 1489">
                  <a:extLst>
                    <a:ext uri="{FF2B5EF4-FFF2-40B4-BE49-F238E27FC236}">
                      <a16:creationId xmlns:a16="http://schemas.microsoft.com/office/drawing/2014/main" id="{24703925-2BB8-454B-F945-3755934BF78A}"/>
                    </a:ext>
                  </a:extLst>
                </p:cNvPr>
                <p:cNvSpPr/>
                <p:nvPr/>
              </p:nvSpPr>
              <p:spPr>
                <a:xfrm rot="5400000">
                  <a:off x="10979365" y="27131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1491" name="타원 1490">
                  <a:extLst>
                    <a:ext uri="{FF2B5EF4-FFF2-40B4-BE49-F238E27FC236}">
                      <a16:creationId xmlns:a16="http://schemas.microsoft.com/office/drawing/2014/main" id="{9D3D68C3-9A1D-F1A8-8224-46BF6C9099DA}"/>
                    </a:ext>
                  </a:extLst>
                </p:cNvPr>
                <p:cNvSpPr/>
                <p:nvPr/>
              </p:nvSpPr>
              <p:spPr>
                <a:xfrm rot="5400000">
                  <a:off x="10979365" y="2810949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</p:grpSp>
          <p:cxnSp>
            <p:nvCxnSpPr>
              <p:cNvPr id="1480" name="연결선: 꺾임 1479">
                <a:extLst>
                  <a:ext uri="{FF2B5EF4-FFF2-40B4-BE49-F238E27FC236}">
                    <a16:creationId xmlns:a16="http://schemas.microsoft.com/office/drawing/2014/main" id="{6240D215-BD82-B1C7-1378-D06E793C6EE1}"/>
                  </a:ext>
                </a:extLst>
              </p:cNvPr>
              <p:cNvCxnSpPr>
                <a:cxnSpLocks/>
                <a:stCxn id="1499" idx="0"/>
                <a:endCxn id="1488" idx="4"/>
              </p:cNvCxnSpPr>
              <p:nvPr/>
            </p:nvCxnSpPr>
            <p:spPr>
              <a:xfrm flipV="1">
                <a:off x="9636438" y="2165990"/>
                <a:ext cx="831754" cy="157759"/>
              </a:xfrm>
              <a:prstGeom prst="bentConnector3">
                <a:avLst>
                  <a:gd name="adj1" fmla="val 76339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1" name="연결선: 꺾임 1480">
                <a:extLst>
                  <a:ext uri="{FF2B5EF4-FFF2-40B4-BE49-F238E27FC236}">
                    <a16:creationId xmlns:a16="http://schemas.microsoft.com/office/drawing/2014/main" id="{81D4068A-883A-8A10-4FDB-7E240FC48395}"/>
                  </a:ext>
                </a:extLst>
              </p:cNvPr>
              <p:cNvCxnSpPr>
                <a:cxnSpLocks/>
                <a:stCxn id="1500" idx="0"/>
                <a:endCxn id="1490" idx="4"/>
              </p:cNvCxnSpPr>
              <p:nvPr/>
            </p:nvCxnSpPr>
            <p:spPr>
              <a:xfrm flipV="1">
                <a:off x="9636438" y="2262512"/>
                <a:ext cx="831752" cy="139684"/>
              </a:xfrm>
              <a:prstGeom prst="bentConnector3">
                <a:avLst>
                  <a:gd name="adj1" fmla="val 8263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2" name="연결선: 꺾임 1481">
                <a:extLst>
                  <a:ext uri="{FF2B5EF4-FFF2-40B4-BE49-F238E27FC236}">
                    <a16:creationId xmlns:a16="http://schemas.microsoft.com/office/drawing/2014/main" id="{636FBCCA-6A42-D6D1-A36D-94E38F065217}"/>
                  </a:ext>
                </a:extLst>
              </p:cNvPr>
              <p:cNvCxnSpPr>
                <a:cxnSpLocks/>
                <a:stCxn id="1497" idx="0"/>
                <a:endCxn id="1491" idx="4"/>
              </p:cNvCxnSpPr>
              <p:nvPr/>
            </p:nvCxnSpPr>
            <p:spPr>
              <a:xfrm>
                <a:off x="9636439" y="2174943"/>
                <a:ext cx="831751" cy="185363"/>
              </a:xfrm>
              <a:prstGeom prst="bentConnector3">
                <a:avLst>
                  <a:gd name="adj1" fmla="val 20798"/>
                </a:avLst>
              </a:prstGeom>
              <a:ln>
                <a:solidFill>
                  <a:srgbClr val="00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3" name="연결선: 꺾임 1482">
                <a:extLst>
                  <a:ext uri="{FF2B5EF4-FFF2-40B4-BE49-F238E27FC236}">
                    <a16:creationId xmlns:a16="http://schemas.microsoft.com/office/drawing/2014/main" id="{8A047D9C-BB97-77EB-262F-9CD7A6F1F519}"/>
                  </a:ext>
                </a:extLst>
              </p:cNvPr>
              <p:cNvCxnSpPr>
                <a:cxnSpLocks/>
                <a:stCxn id="1498" idx="0"/>
                <a:endCxn id="1489" idx="4"/>
              </p:cNvCxnSpPr>
              <p:nvPr/>
            </p:nvCxnSpPr>
            <p:spPr>
              <a:xfrm>
                <a:off x="9636438" y="2247966"/>
                <a:ext cx="831758" cy="232996"/>
              </a:xfrm>
              <a:prstGeom prst="bentConnector3">
                <a:avLst>
                  <a:gd name="adj1" fmla="val 2938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4" name="연결선: 꺾임 1483">
                <a:extLst>
                  <a:ext uri="{FF2B5EF4-FFF2-40B4-BE49-F238E27FC236}">
                    <a16:creationId xmlns:a16="http://schemas.microsoft.com/office/drawing/2014/main" id="{46C8C354-738C-19C6-E4A3-855E73D4F43A}"/>
                  </a:ext>
                </a:extLst>
              </p:cNvPr>
              <p:cNvCxnSpPr>
                <a:cxnSpLocks/>
                <a:stCxn id="1510" idx="4"/>
                <a:endCxn id="1502" idx="4"/>
              </p:cNvCxnSpPr>
              <p:nvPr/>
            </p:nvCxnSpPr>
            <p:spPr>
              <a:xfrm rot="10800000" flipH="1" flipV="1">
                <a:off x="9590119" y="2019633"/>
                <a:ext cx="1" cy="526903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5" name="연결선: 꺾임 1484">
                <a:extLst>
                  <a:ext uri="{FF2B5EF4-FFF2-40B4-BE49-F238E27FC236}">
                    <a16:creationId xmlns:a16="http://schemas.microsoft.com/office/drawing/2014/main" id="{EC9113D1-86B1-DA59-2A6C-D4FD04FA4470}"/>
                  </a:ext>
                </a:extLst>
              </p:cNvPr>
              <p:cNvCxnSpPr>
                <a:cxnSpLocks/>
                <a:stCxn id="1510" idx="4"/>
                <a:endCxn id="1509" idx="4"/>
              </p:cNvCxnSpPr>
              <p:nvPr/>
            </p:nvCxnSpPr>
            <p:spPr>
              <a:xfrm rot="10800000">
                <a:off x="9590120" y="1943910"/>
                <a:ext cx="12700" cy="75724"/>
              </a:xfrm>
              <a:prstGeom prst="bentConnector3">
                <a:avLst>
                  <a:gd name="adj1" fmla="val 262496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6" name="연결선: 꺾임 1485">
                <a:extLst>
                  <a:ext uri="{FF2B5EF4-FFF2-40B4-BE49-F238E27FC236}">
                    <a16:creationId xmlns:a16="http://schemas.microsoft.com/office/drawing/2014/main" id="{37F6C8FE-C503-4981-8B84-335A7DE5E972}"/>
                  </a:ext>
                </a:extLst>
              </p:cNvPr>
              <p:cNvCxnSpPr>
                <a:cxnSpLocks/>
                <a:stCxn id="1509" idx="4"/>
                <a:endCxn id="1505" idx="4"/>
              </p:cNvCxnSpPr>
              <p:nvPr/>
            </p:nvCxnSpPr>
            <p:spPr>
              <a:xfrm rot="10800000" flipH="1">
                <a:off x="9590119" y="1865084"/>
                <a:ext cx="1" cy="78826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8" name="타원 1057">
              <a:extLst>
                <a:ext uri="{FF2B5EF4-FFF2-40B4-BE49-F238E27FC236}">
                  <a16:creationId xmlns:a16="http://schemas.microsoft.com/office/drawing/2014/main" id="{0F6C816A-8DBF-25AA-C031-0031417B1EB8}"/>
                </a:ext>
              </a:extLst>
            </p:cNvPr>
            <p:cNvSpPr/>
            <p:nvPr/>
          </p:nvSpPr>
          <p:spPr>
            <a:xfrm rot="5400000">
              <a:off x="6919522" y="592498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cxnSp>
          <p:nvCxnSpPr>
            <p:cNvPr id="1061" name="연결선: 꺾임 1060">
              <a:extLst>
                <a:ext uri="{FF2B5EF4-FFF2-40B4-BE49-F238E27FC236}">
                  <a16:creationId xmlns:a16="http://schemas.microsoft.com/office/drawing/2014/main" id="{05353CEA-0B57-AF58-B73E-6A7571AD2C6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919522" y="614279"/>
              <a:ext cx="1" cy="78826"/>
            </a:xfrm>
            <a:prstGeom prst="bentConnector3">
              <a:avLst>
                <a:gd name="adj1" fmla="val -21474836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4" name="타원 1063">
              <a:extLst>
                <a:ext uri="{FF2B5EF4-FFF2-40B4-BE49-F238E27FC236}">
                  <a16:creationId xmlns:a16="http://schemas.microsoft.com/office/drawing/2014/main" id="{113A04BB-E743-C9FE-E1C1-9ADF8AA648AB}"/>
                </a:ext>
              </a:extLst>
            </p:cNvPr>
            <p:cNvSpPr/>
            <p:nvPr/>
          </p:nvSpPr>
          <p:spPr>
            <a:xfrm rot="5400000">
              <a:off x="6915661" y="515733"/>
              <a:ext cx="45719" cy="4571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B9EF201C-D6CC-F457-AC1D-ED435F470455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2. </a:t>
            </a:r>
            <a:r>
              <a:rPr lang="ko-KR" altLang="en-US" sz="3000" dirty="0"/>
              <a:t>연결구성도</a:t>
            </a:r>
          </a:p>
        </p:txBody>
      </p:sp>
      <p:grpSp>
        <p:nvGrpSpPr>
          <p:cNvPr id="1443" name="그룹 1442">
            <a:extLst>
              <a:ext uri="{FF2B5EF4-FFF2-40B4-BE49-F238E27FC236}">
                <a16:creationId xmlns:a16="http://schemas.microsoft.com/office/drawing/2014/main" id="{46EDB7D4-BBE3-6748-BE7C-C66953E04C7B}"/>
              </a:ext>
            </a:extLst>
          </p:cNvPr>
          <p:cNvGrpSpPr/>
          <p:nvPr/>
        </p:nvGrpSpPr>
        <p:grpSpPr>
          <a:xfrm>
            <a:off x="1336399" y="1691783"/>
            <a:ext cx="4299165" cy="2189481"/>
            <a:chOff x="1508339" y="1685960"/>
            <a:chExt cx="4299165" cy="218948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95CC78B-D7F4-BF68-642D-9EDB81A796FD}"/>
                </a:ext>
              </a:extLst>
            </p:cNvPr>
            <p:cNvGrpSpPr/>
            <p:nvPr/>
          </p:nvGrpSpPr>
          <p:grpSpPr>
            <a:xfrm>
              <a:off x="1508339" y="1685960"/>
              <a:ext cx="4299165" cy="2189481"/>
              <a:chOff x="1633057" y="4117908"/>
              <a:chExt cx="4299165" cy="2189481"/>
            </a:xfrm>
          </p:grpSpPr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8E5AD2D-1E0A-6A3C-1AFE-BD7677DEED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22" t="12222" b="11759"/>
              <a:stretch/>
            </p:blipFill>
            <p:spPr bwMode="auto">
              <a:xfrm>
                <a:off x="1633057" y="4117908"/>
                <a:ext cx="4299165" cy="2189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10A67876-0DD3-A128-E00D-C66063C2C0B2}"/>
                  </a:ext>
                </a:extLst>
              </p:cNvPr>
              <p:cNvSpPr/>
              <p:nvPr/>
            </p:nvSpPr>
            <p:spPr>
              <a:xfrm>
                <a:off x="2065683" y="4289425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1A8A6D54-B46D-A567-3E5D-5CB8A2E2B829}"/>
                  </a:ext>
                </a:extLst>
              </p:cNvPr>
              <p:cNvSpPr/>
              <p:nvPr/>
            </p:nvSpPr>
            <p:spPr>
              <a:xfrm>
                <a:off x="2172911" y="4289425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C9188E15-C23D-5F7F-CDF2-3C2155220391}"/>
                  </a:ext>
                </a:extLst>
              </p:cNvPr>
              <p:cNvSpPr/>
              <p:nvPr/>
            </p:nvSpPr>
            <p:spPr>
              <a:xfrm>
                <a:off x="2280139" y="4289424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1241DCE7-78F9-739A-2928-B16FF82A42A4}"/>
                  </a:ext>
                </a:extLst>
              </p:cNvPr>
              <p:cNvSpPr/>
              <p:nvPr/>
            </p:nvSpPr>
            <p:spPr>
              <a:xfrm>
                <a:off x="2387367" y="4289423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E4BDA910-96DD-BDAE-58C0-B2901FC11C0B}"/>
                  </a:ext>
                </a:extLst>
              </p:cNvPr>
              <p:cNvSpPr/>
              <p:nvPr/>
            </p:nvSpPr>
            <p:spPr>
              <a:xfrm>
                <a:off x="2495720" y="4289423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30E8EFD-6844-5902-1A5C-7A54B4FB6D79}"/>
                  </a:ext>
                </a:extLst>
              </p:cNvPr>
              <p:cNvSpPr/>
              <p:nvPr/>
            </p:nvSpPr>
            <p:spPr>
              <a:xfrm>
                <a:off x="2598648" y="4289422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9CD7F4D-89F6-6730-44C3-F3E6BF3E4FBD}"/>
                  </a:ext>
                </a:extLst>
              </p:cNvPr>
              <p:cNvSpPr/>
              <p:nvPr/>
            </p:nvSpPr>
            <p:spPr>
              <a:xfrm>
                <a:off x="2701576" y="4289421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F8B46F80-726E-EF3C-B828-D22B2856E394}"/>
                  </a:ext>
                </a:extLst>
              </p:cNvPr>
              <p:cNvSpPr/>
              <p:nvPr/>
            </p:nvSpPr>
            <p:spPr>
              <a:xfrm>
                <a:off x="2807679" y="4289421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267B96E-2D40-C4AF-335A-796D5FE7A83E}"/>
                  </a:ext>
                </a:extLst>
              </p:cNvPr>
              <p:cNvSpPr/>
              <p:nvPr/>
            </p:nvSpPr>
            <p:spPr>
              <a:xfrm>
                <a:off x="2917157" y="4289421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EAD8EC7B-AD22-9E46-66FA-2FE1027AF641}"/>
                  </a:ext>
                </a:extLst>
              </p:cNvPr>
              <p:cNvSpPr/>
              <p:nvPr/>
            </p:nvSpPr>
            <p:spPr>
              <a:xfrm>
                <a:off x="3018960" y="4289421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28558AF-4B5E-A4AA-05F1-C317753D240A}"/>
                  </a:ext>
                </a:extLst>
              </p:cNvPr>
              <p:cNvSpPr/>
              <p:nvPr/>
            </p:nvSpPr>
            <p:spPr>
              <a:xfrm>
                <a:off x="4878694" y="429306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E75613B6-60B8-FB02-43D0-1B2E3B3178ED}"/>
                  </a:ext>
                </a:extLst>
              </p:cNvPr>
              <p:cNvSpPr/>
              <p:nvPr/>
            </p:nvSpPr>
            <p:spPr>
              <a:xfrm>
                <a:off x="4993397" y="4292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72F52E45-0645-C0F5-3750-DC2ACB63A25C}"/>
                  </a:ext>
                </a:extLst>
              </p:cNvPr>
              <p:cNvSpPr/>
              <p:nvPr/>
            </p:nvSpPr>
            <p:spPr>
              <a:xfrm>
                <a:off x="3214433" y="6086470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77906812-E099-2805-C23B-69A8DCA14FC6}"/>
                  </a:ext>
                </a:extLst>
              </p:cNvPr>
              <p:cNvSpPr/>
              <p:nvPr/>
            </p:nvSpPr>
            <p:spPr>
              <a:xfrm>
                <a:off x="3326423" y="6086475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13B3E5A-298A-4591-1E81-087E956D4C34}"/>
                  </a:ext>
                </a:extLst>
              </p:cNvPr>
              <p:cNvSpPr/>
              <p:nvPr/>
            </p:nvSpPr>
            <p:spPr>
              <a:xfrm>
                <a:off x="3436826" y="6086474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16883ACD-768F-E893-33CC-689CE1FED0F0}"/>
                  </a:ext>
                </a:extLst>
              </p:cNvPr>
              <p:cNvSpPr/>
              <p:nvPr/>
            </p:nvSpPr>
            <p:spPr>
              <a:xfrm>
                <a:off x="3550404" y="6086473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C2E50048-A11A-DD91-19A7-C1617DC8DD58}"/>
                  </a:ext>
                </a:extLst>
              </p:cNvPr>
              <p:cNvSpPr/>
              <p:nvPr/>
            </p:nvSpPr>
            <p:spPr>
              <a:xfrm>
                <a:off x="3649232" y="6086473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89DDD32-78FA-8A25-7E09-BFCF0652B4D5}"/>
                  </a:ext>
                </a:extLst>
              </p:cNvPr>
              <p:cNvSpPr/>
              <p:nvPr/>
            </p:nvSpPr>
            <p:spPr>
              <a:xfrm>
                <a:off x="3752160" y="6086472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251D762B-305B-9231-C6F9-0DFA185FA182}"/>
                  </a:ext>
                </a:extLst>
              </p:cNvPr>
              <p:cNvSpPr/>
              <p:nvPr/>
            </p:nvSpPr>
            <p:spPr>
              <a:xfrm>
                <a:off x="3864613" y="608647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32C966BD-D79B-2254-86A4-14CA0D0E0E4A}"/>
                  </a:ext>
                </a:extLst>
              </p:cNvPr>
              <p:cNvSpPr/>
              <p:nvPr/>
            </p:nvSpPr>
            <p:spPr>
              <a:xfrm>
                <a:off x="3970716" y="608647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438BEBC2-B92A-139C-67C9-E01874C7E76B}"/>
                  </a:ext>
                </a:extLst>
              </p:cNvPr>
              <p:cNvSpPr/>
              <p:nvPr/>
            </p:nvSpPr>
            <p:spPr>
              <a:xfrm>
                <a:off x="4080194" y="608647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14699638-4C5B-F530-1D9A-E159E69A41B7}"/>
                  </a:ext>
                </a:extLst>
              </p:cNvPr>
              <p:cNvSpPr/>
              <p:nvPr/>
            </p:nvSpPr>
            <p:spPr>
              <a:xfrm>
                <a:off x="4181997" y="608647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ADB5B3BF-58E3-3160-C2B3-FC8916582901}"/>
                  </a:ext>
                </a:extLst>
              </p:cNvPr>
              <p:cNvSpPr/>
              <p:nvPr/>
            </p:nvSpPr>
            <p:spPr>
              <a:xfrm>
                <a:off x="2021619" y="601391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6E15EA89-068C-8797-0EC4-531BB0377183}"/>
                  </a:ext>
                </a:extLst>
              </p:cNvPr>
              <p:cNvSpPr/>
              <p:nvPr/>
            </p:nvSpPr>
            <p:spPr>
              <a:xfrm>
                <a:off x="2019964" y="606996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98DB3E3D-4482-F205-9970-48C4F327F67C}"/>
                  </a:ext>
                </a:extLst>
              </p:cNvPr>
              <p:cNvSpPr/>
              <p:nvPr/>
            </p:nvSpPr>
            <p:spPr>
              <a:xfrm>
                <a:off x="2020805" y="596502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D5CFD55F-549F-A951-929A-BC847A16B642}"/>
                  </a:ext>
                </a:extLst>
              </p:cNvPr>
              <p:cNvSpPr/>
              <p:nvPr/>
            </p:nvSpPr>
            <p:spPr>
              <a:xfrm>
                <a:off x="2019963" y="5905800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37" name="타원 1436">
              <a:extLst>
                <a:ext uri="{FF2B5EF4-FFF2-40B4-BE49-F238E27FC236}">
                  <a16:creationId xmlns:a16="http://schemas.microsoft.com/office/drawing/2014/main" id="{DA198708-6FFD-AED0-DE9A-6C38D6D0B7F0}"/>
                </a:ext>
              </a:extLst>
            </p:cNvPr>
            <p:cNvSpPr/>
            <p:nvPr/>
          </p:nvSpPr>
          <p:spPr>
            <a:xfrm>
              <a:off x="2185498" y="3654522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8" name="타원 1437">
              <a:extLst>
                <a:ext uri="{FF2B5EF4-FFF2-40B4-BE49-F238E27FC236}">
                  <a16:creationId xmlns:a16="http://schemas.microsoft.com/office/drawing/2014/main" id="{9E37ADB6-28D2-63D5-FC32-71CC9E1654CA}"/>
                </a:ext>
              </a:extLst>
            </p:cNvPr>
            <p:cNvSpPr/>
            <p:nvPr/>
          </p:nvSpPr>
          <p:spPr>
            <a:xfrm>
              <a:off x="2294776" y="3654522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9" name="타원 1438">
              <a:extLst>
                <a:ext uri="{FF2B5EF4-FFF2-40B4-BE49-F238E27FC236}">
                  <a16:creationId xmlns:a16="http://schemas.microsoft.com/office/drawing/2014/main" id="{AF237C11-86DA-A37A-99F4-2F07DFE49550}"/>
                </a:ext>
              </a:extLst>
            </p:cNvPr>
            <p:cNvSpPr/>
            <p:nvPr/>
          </p:nvSpPr>
          <p:spPr>
            <a:xfrm>
              <a:off x="2403784" y="3655320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0" name="타원 1439">
              <a:extLst>
                <a:ext uri="{FF2B5EF4-FFF2-40B4-BE49-F238E27FC236}">
                  <a16:creationId xmlns:a16="http://schemas.microsoft.com/office/drawing/2014/main" id="{C921AF91-4EFE-73C0-6484-0BE7FDFE5F1F}"/>
                </a:ext>
              </a:extLst>
            </p:cNvPr>
            <p:cNvSpPr/>
            <p:nvPr/>
          </p:nvSpPr>
          <p:spPr>
            <a:xfrm>
              <a:off x="2515924" y="3654522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1" name="타원 1440">
              <a:extLst>
                <a:ext uri="{FF2B5EF4-FFF2-40B4-BE49-F238E27FC236}">
                  <a16:creationId xmlns:a16="http://schemas.microsoft.com/office/drawing/2014/main" id="{0B3E2FC5-C06F-1ABC-996D-E4C67135DF50}"/>
                </a:ext>
              </a:extLst>
            </p:cNvPr>
            <p:cNvSpPr/>
            <p:nvPr/>
          </p:nvSpPr>
          <p:spPr>
            <a:xfrm>
              <a:off x="2630947" y="3654521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88" name="연결선: 꺾임 1187">
            <a:extLst>
              <a:ext uri="{FF2B5EF4-FFF2-40B4-BE49-F238E27FC236}">
                <a16:creationId xmlns:a16="http://schemas.microsoft.com/office/drawing/2014/main" id="{B5293E77-D139-4104-4E99-61F8C672C506}"/>
              </a:ext>
            </a:extLst>
          </p:cNvPr>
          <p:cNvCxnSpPr>
            <a:cxnSpLocks/>
            <a:stCxn id="1345" idx="4"/>
            <a:endCxn id="1437" idx="0"/>
          </p:cNvCxnSpPr>
          <p:nvPr/>
        </p:nvCxnSpPr>
        <p:spPr>
          <a:xfrm rot="10800000" flipV="1">
            <a:off x="2036418" y="852033"/>
            <a:ext cx="4696208" cy="2808311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1" name="연결선: 꺾임 1190">
            <a:extLst>
              <a:ext uri="{FF2B5EF4-FFF2-40B4-BE49-F238E27FC236}">
                <a16:creationId xmlns:a16="http://schemas.microsoft.com/office/drawing/2014/main" id="{5A37DFED-4843-683B-6C99-2B0F1C2D3C73}"/>
              </a:ext>
            </a:extLst>
          </p:cNvPr>
          <p:cNvCxnSpPr>
            <a:cxnSpLocks/>
            <a:stCxn id="1375" idx="4"/>
            <a:endCxn id="1438" idx="0"/>
          </p:cNvCxnSpPr>
          <p:nvPr/>
        </p:nvCxnSpPr>
        <p:spPr>
          <a:xfrm rot="10800000" flipV="1">
            <a:off x="2145697" y="2153505"/>
            <a:ext cx="5421913" cy="1506839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4" name="연결선: 꺾임 1193">
            <a:extLst>
              <a:ext uri="{FF2B5EF4-FFF2-40B4-BE49-F238E27FC236}">
                <a16:creationId xmlns:a16="http://schemas.microsoft.com/office/drawing/2014/main" id="{68026EF5-D860-40EE-462F-CBAEC5F0B0E2}"/>
              </a:ext>
            </a:extLst>
          </p:cNvPr>
          <p:cNvCxnSpPr>
            <a:cxnSpLocks/>
            <a:stCxn id="1417" idx="4"/>
            <a:endCxn id="1439" idx="0"/>
          </p:cNvCxnSpPr>
          <p:nvPr/>
        </p:nvCxnSpPr>
        <p:spPr>
          <a:xfrm rot="10800000" flipV="1">
            <a:off x="2254705" y="3463131"/>
            <a:ext cx="6147923" cy="198011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7" name="연결선: 꺾임 1196">
            <a:extLst>
              <a:ext uri="{FF2B5EF4-FFF2-40B4-BE49-F238E27FC236}">
                <a16:creationId xmlns:a16="http://schemas.microsoft.com/office/drawing/2014/main" id="{4E7BC0DD-25DE-C31F-2D65-030FD473D452}"/>
              </a:ext>
            </a:extLst>
          </p:cNvPr>
          <p:cNvCxnSpPr>
            <a:cxnSpLocks/>
            <a:stCxn id="1055" idx="4"/>
            <a:endCxn id="1440" idx="4"/>
          </p:cNvCxnSpPr>
          <p:nvPr/>
        </p:nvCxnSpPr>
        <p:spPr>
          <a:xfrm rot="10800000">
            <a:off x="2366844" y="3706065"/>
            <a:ext cx="6873510" cy="1071493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2" name="연결선: 꺾임 1201">
            <a:extLst>
              <a:ext uri="{FF2B5EF4-FFF2-40B4-BE49-F238E27FC236}">
                <a16:creationId xmlns:a16="http://schemas.microsoft.com/office/drawing/2014/main" id="{26CFB7D1-F9E6-482C-8B2C-2A33D4AFC8CB}"/>
              </a:ext>
            </a:extLst>
          </p:cNvPr>
          <p:cNvCxnSpPr>
            <a:cxnSpLocks/>
            <a:stCxn id="1512" idx="4"/>
            <a:endCxn id="1441" idx="4"/>
          </p:cNvCxnSpPr>
          <p:nvPr/>
        </p:nvCxnSpPr>
        <p:spPr>
          <a:xfrm rot="10800000">
            <a:off x="2481867" y="3706064"/>
            <a:ext cx="7597160" cy="2389771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5" name="TextBox 1224">
            <a:extLst>
              <a:ext uri="{FF2B5EF4-FFF2-40B4-BE49-F238E27FC236}">
                <a16:creationId xmlns:a16="http://schemas.microsoft.com/office/drawing/2014/main" id="{C4214BAC-B6BF-414B-2E87-FAF71CA0BAD8}"/>
              </a:ext>
            </a:extLst>
          </p:cNvPr>
          <p:cNvSpPr txBox="1"/>
          <p:nvPr/>
        </p:nvSpPr>
        <p:spPr>
          <a:xfrm>
            <a:off x="82930" y="5892977"/>
            <a:ext cx="7651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기존에 사용하던 </a:t>
            </a:r>
            <a:r>
              <a:rPr lang="en-US" altLang="ko-KR" b="1" dirty="0"/>
              <a:t>DC</a:t>
            </a:r>
            <a:r>
              <a:rPr lang="ko-KR" altLang="en-US" b="1" dirty="0"/>
              <a:t>모터와 릴레이를 제거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Manual Button </a:t>
            </a:r>
            <a:r>
              <a:rPr lang="ko-KR" altLang="en-US" b="1" dirty="0"/>
              <a:t>추가</a:t>
            </a:r>
            <a:r>
              <a:rPr lang="en-US" altLang="ko-KR" b="1" dirty="0"/>
              <a:t>(GPIO11</a:t>
            </a:r>
            <a:r>
              <a:rPr lang="ko-KR" altLang="en-US" b="1" dirty="0"/>
              <a:t>을 이용해 모든 모터의 </a:t>
            </a:r>
            <a:r>
              <a:rPr lang="en-US" altLang="ko-KR" b="1" dirty="0"/>
              <a:t>Enable</a:t>
            </a:r>
            <a:r>
              <a:rPr lang="ko-KR" altLang="en-US" b="1" dirty="0"/>
              <a:t>제어</a:t>
            </a:r>
            <a:r>
              <a:rPr lang="en-US" altLang="ko-KR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그 이외의 배선도는 기존과 동일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CCFD1-D454-638B-D41A-35F89795DAE0}"/>
              </a:ext>
            </a:extLst>
          </p:cNvPr>
          <p:cNvSpPr txBox="1"/>
          <p:nvPr/>
        </p:nvSpPr>
        <p:spPr>
          <a:xfrm>
            <a:off x="10763465" y="30370"/>
            <a:ext cx="153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</a:rPr>
              <a:t>v1.3.1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04" name="타원 1103">
            <a:extLst>
              <a:ext uri="{FF2B5EF4-FFF2-40B4-BE49-F238E27FC236}">
                <a16:creationId xmlns:a16="http://schemas.microsoft.com/office/drawing/2014/main" id="{046F6989-361C-4D41-9AAD-551B1B96820C}"/>
              </a:ext>
            </a:extLst>
          </p:cNvPr>
          <p:cNvSpPr/>
          <p:nvPr/>
        </p:nvSpPr>
        <p:spPr>
          <a:xfrm rot="5400000">
            <a:off x="2571147" y="3660343"/>
            <a:ext cx="45719" cy="457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5" name="연결선: 꺾임 1104">
            <a:extLst>
              <a:ext uri="{FF2B5EF4-FFF2-40B4-BE49-F238E27FC236}">
                <a16:creationId xmlns:a16="http://schemas.microsoft.com/office/drawing/2014/main" id="{4EA47E74-DCC6-47AE-7144-0D5433FAD150}"/>
              </a:ext>
            </a:extLst>
          </p:cNvPr>
          <p:cNvCxnSpPr>
            <a:cxnSpLocks/>
            <a:stCxn id="13" idx="4"/>
            <a:endCxn id="1104" idx="2"/>
          </p:cNvCxnSpPr>
          <p:nvPr/>
        </p:nvCxnSpPr>
        <p:spPr>
          <a:xfrm rot="10800000" flipV="1">
            <a:off x="2594006" y="476235"/>
            <a:ext cx="4134758" cy="3184107"/>
          </a:xfrm>
          <a:prstGeom prst="bentConnector2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9" name="연결선: 꺾임 1108">
            <a:extLst>
              <a:ext uri="{FF2B5EF4-FFF2-40B4-BE49-F238E27FC236}">
                <a16:creationId xmlns:a16="http://schemas.microsoft.com/office/drawing/2014/main" id="{CD4B7915-D7E7-FD18-10FB-30EBD03C917A}"/>
              </a:ext>
            </a:extLst>
          </p:cNvPr>
          <p:cNvCxnSpPr>
            <a:cxnSpLocks/>
            <a:stCxn id="49" idx="4"/>
            <a:endCxn id="1104" idx="2"/>
          </p:cNvCxnSpPr>
          <p:nvPr/>
        </p:nvCxnSpPr>
        <p:spPr>
          <a:xfrm rot="10800000" flipV="1">
            <a:off x="2594007" y="1777707"/>
            <a:ext cx="4969741" cy="1882635"/>
          </a:xfrm>
          <a:prstGeom prst="bentConnector2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2" name="연결선: 꺾임 1111">
            <a:extLst>
              <a:ext uri="{FF2B5EF4-FFF2-40B4-BE49-F238E27FC236}">
                <a16:creationId xmlns:a16="http://schemas.microsoft.com/office/drawing/2014/main" id="{80FEAEDA-CB29-A3D2-57CB-F8353FD72EE5}"/>
              </a:ext>
            </a:extLst>
          </p:cNvPr>
          <p:cNvCxnSpPr>
            <a:cxnSpLocks/>
            <a:stCxn id="1382" idx="4"/>
            <a:endCxn id="1104" idx="2"/>
          </p:cNvCxnSpPr>
          <p:nvPr/>
        </p:nvCxnSpPr>
        <p:spPr>
          <a:xfrm rot="10800000" flipV="1">
            <a:off x="2594007" y="3087333"/>
            <a:ext cx="5804759" cy="573009"/>
          </a:xfrm>
          <a:prstGeom prst="bentConnector2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5" name="연결선: 꺾임 1114">
            <a:extLst>
              <a:ext uri="{FF2B5EF4-FFF2-40B4-BE49-F238E27FC236}">
                <a16:creationId xmlns:a16="http://schemas.microsoft.com/office/drawing/2014/main" id="{221B3328-4D22-7963-1E61-812FD8B2E1AE}"/>
              </a:ext>
            </a:extLst>
          </p:cNvPr>
          <p:cNvCxnSpPr>
            <a:cxnSpLocks/>
            <a:stCxn id="1422" idx="4"/>
            <a:endCxn id="1104" idx="6"/>
          </p:cNvCxnSpPr>
          <p:nvPr/>
        </p:nvCxnSpPr>
        <p:spPr>
          <a:xfrm rot="10800000">
            <a:off x="2594006" y="3706063"/>
            <a:ext cx="6642486" cy="695697"/>
          </a:xfrm>
          <a:prstGeom prst="bentConnector2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8" name="연결선: 꺾임 1117">
            <a:extLst>
              <a:ext uri="{FF2B5EF4-FFF2-40B4-BE49-F238E27FC236}">
                <a16:creationId xmlns:a16="http://schemas.microsoft.com/office/drawing/2014/main" id="{8C3B32EE-9F9D-14A8-633C-1A4EACAA073B}"/>
              </a:ext>
            </a:extLst>
          </p:cNvPr>
          <p:cNvCxnSpPr>
            <a:cxnSpLocks/>
            <a:stCxn id="1064" idx="4"/>
            <a:endCxn id="1104" idx="6"/>
          </p:cNvCxnSpPr>
          <p:nvPr/>
        </p:nvCxnSpPr>
        <p:spPr>
          <a:xfrm rot="10800000">
            <a:off x="2594007" y="3706062"/>
            <a:ext cx="7481159" cy="2013974"/>
          </a:xfrm>
          <a:prstGeom prst="bentConnector2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7" name="그룹 1146">
            <a:extLst>
              <a:ext uri="{FF2B5EF4-FFF2-40B4-BE49-F238E27FC236}">
                <a16:creationId xmlns:a16="http://schemas.microsoft.com/office/drawing/2014/main" id="{66BDD80F-1A3B-33C5-AB78-9B00531719A7}"/>
              </a:ext>
            </a:extLst>
          </p:cNvPr>
          <p:cNvGrpSpPr/>
          <p:nvPr/>
        </p:nvGrpSpPr>
        <p:grpSpPr>
          <a:xfrm>
            <a:off x="2099668" y="1165379"/>
            <a:ext cx="176198" cy="253317"/>
            <a:chOff x="2923275" y="1241425"/>
            <a:chExt cx="176198" cy="253317"/>
          </a:xfrm>
        </p:grpSpPr>
        <p:pic>
          <p:nvPicPr>
            <p:cNvPr id="1127" name="Picture 4">
              <a:extLst>
                <a:ext uri="{FF2B5EF4-FFF2-40B4-BE49-F238E27FC236}">
                  <a16:creationId xmlns:a16="http://schemas.microsoft.com/office/drawing/2014/main" id="{39AC709F-4411-5E0A-5884-94973376A3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911171" y="1253529"/>
              <a:ext cx="200406" cy="176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0" name="타원 1129">
              <a:extLst>
                <a:ext uri="{FF2B5EF4-FFF2-40B4-BE49-F238E27FC236}">
                  <a16:creationId xmlns:a16="http://schemas.microsoft.com/office/drawing/2014/main" id="{54096ADF-4347-932E-DCF5-3326EFB0A75A}"/>
                </a:ext>
              </a:extLst>
            </p:cNvPr>
            <p:cNvSpPr/>
            <p:nvPr/>
          </p:nvSpPr>
          <p:spPr>
            <a:xfrm>
              <a:off x="3022242" y="144889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타원 1135">
              <a:extLst>
                <a:ext uri="{FF2B5EF4-FFF2-40B4-BE49-F238E27FC236}">
                  <a16:creationId xmlns:a16="http://schemas.microsoft.com/office/drawing/2014/main" id="{BA8572F5-ADC4-1B1A-F6F0-F0B2A5D17CA5}"/>
                </a:ext>
              </a:extLst>
            </p:cNvPr>
            <p:cNvSpPr/>
            <p:nvPr/>
          </p:nvSpPr>
          <p:spPr>
            <a:xfrm>
              <a:off x="2946331" y="14490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8" name="그룹 1147">
            <a:extLst>
              <a:ext uri="{FF2B5EF4-FFF2-40B4-BE49-F238E27FC236}">
                <a16:creationId xmlns:a16="http://schemas.microsoft.com/office/drawing/2014/main" id="{52EC2C4E-3D06-6B65-1617-97E81300CF47}"/>
              </a:ext>
            </a:extLst>
          </p:cNvPr>
          <p:cNvGrpSpPr/>
          <p:nvPr/>
        </p:nvGrpSpPr>
        <p:grpSpPr>
          <a:xfrm>
            <a:off x="2294280" y="1158591"/>
            <a:ext cx="176198" cy="253317"/>
            <a:chOff x="2923275" y="1241425"/>
            <a:chExt cx="176198" cy="253317"/>
          </a:xfrm>
        </p:grpSpPr>
        <p:pic>
          <p:nvPicPr>
            <p:cNvPr id="1149" name="Picture 4">
              <a:extLst>
                <a:ext uri="{FF2B5EF4-FFF2-40B4-BE49-F238E27FC236}">
                  <a16:creationId xmlns:a16="http://schemas.microsoft.com/office/drawing/2014/main" id="{A55E2FA0-9FFC-2DB0-7EDA-37201E6E82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911171" y="1253529"/>
              <a:ext cx="200406" cy="176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0" name="타원 1149">
              <a:extLst>
                <a:ext uri="{FF2B5EF4-FFF2-40B4-BE49-F238E27FC236}">
                  <a16:creationId xmlns:a16="http://schemas.microsoft.com/office/drawing/2014/main" id="{528F0C2C-FE44-E42C-FFAB-84FEA00C53D2}"/>
                </a:ext>
              </a:extLst>
            </p:cNvPr>
            <p:cNvSpPr/>
            <p:nvPr/>
          </p:nvSpPr>
          <p:spPr>
            <a:xfrm>
              <a:off x="3022242" y="144889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타원 1150">
              <a:extLst>
                <a:ext uri="{FF2B5EF4-FFF2-40B4-BE49-F238E27FC236}">
                  <a16:creationId xmlns:a16="http://schemas.microsoft.com/office/drawing/2014/main" id="{72C7CE1B-D22E-1B63-0FB1-2642DA20DD75}"/>
                </a:ext>
              </a:extLst>
            </p:cNvPr>
            <p:cNvSpPr/>
            <p:nvPr/>
          </p:nvSpPr>
          <p:spPr>
            <a:xfrm>
              <a:off x="2946331" y="14490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52" name="연결선: 꺾임 1151">
            <a:extLst>
              <a:ext uri="{FF2B5EF4-FFF2-40B4-BE49-F238E27FC236}">
                <a16:creationId xmlns:a16="http://schemas.microsoft.com/office/drawing/2014/main" id="{B6DEA002-4530-1D92-29D9-A11CC498B864}"/>
              </a:ext>
            </a:extLst>
          </p:cNvPr>
          <p:cNvCxnSpPr>
            <a:cxnSpLocks/>
            <a:stCxn id="1136" idx="4"/>
            <a:endCxn id="20" idx="0"/>
          </p:cNvCxnSpPr>
          <p:nvPr/>
        </p:nvCxnSpPr>
        <p:spPr>
          <a:xfrm rot="16200000" flipH="1">
            <a:off x="2012917" y="1551363"/>
            <a:ext cx="444601" cy="179266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5" name="연결선: 꺾임 1154">
            <a:extLst>
              <a:ext uri="{FF2B5EF4-FFF2-40B4-BE49-F238E27FC236}">
                <a16:creationId xmlns:a16="http://schemas.microsoft.com/office/drawing/2014/main" id="{23D68935-D179-0646-0DC1-417C01CE7525}"/>
              </a:ext>
            </a:extLst>
          </p:cNvPr>
          <p:cNvCxnSpPr>
            <a:cxnSpLocks/>
            <a:stCxn id="1151" idx="4"/>
            <a:endCxn id="22" idx="7"/>
          </p:cNvCxnSpPr>
          <p:nvPr/>
        </p:nvCxnSpPr>
        <p:spPr>
          <a:xfrm rot="16200000" flipH="1">
            <a:off x="2163028" y="1589076"/>
            <a:ext cx="458083" cy="103746"/>
          </a:xfrm>
          <a:prstGeom prst="bentConnector3">
            <a:avLst>
              <a:gd name="adj1" fmla="val 36485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58" name="그룹 1157">
            <a:extLst>
              <a:ext uri="{FF2B5EF4-FFF2-40B4-BE49-F238E27FC236}">
                <a16:creationId xmlns:a16="http://schemas.microsoft.com/office/drawing/2014/main" id="{6CAFABFD-0B94-079A-433E-2491EBDD36B9}"/>
              </a:ext>
            </a:extLst>
          </p:cNvPr>
          <p:cNvGrpSpPr/>
          <p:nvPr/>
        </p:nvGrpSpPr>
        <p:grpSpPr>
          <a:xfrm>
            <a:off x="2488743" y="1157790"/>
            <a:ext cx="176198" cy="253317"/>
            <a:chOff x="2923275" y="1241425"/>
            <a:chExt cx="176198" cy="253317"/>
          </a:xfrm>
        </p:grpSpPr>
        <p:pic>
          <p:nvPicPr>
            <p:cNvPr id="1159" name="Picture 4">
              <a:extLst>
                <a:ext uri="{FF2B5EF4-FFF2-40B4-BE49-F238E27FC236}">
                  <a16:creationId xmlns:a16="http://schemas.microsoft.com/office/drawing/2014/main" id="{A7323D76-293E-E47E-C45F-565F81D4BB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911171" y="1253529"/>
              <a:ext cx="200406" cy="176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0" name="타원 1159">
              <a:extLst>
                <a:ext uri="{FF2B5EF4-FFF2-40B4-BE49-F238E27FC236}">
                  <a16:creationId xmlns:a16="http://schemas.microsoft.com/office/drawing/2014/main" id="{EAAD3003-9F0B-A673-A803-D8A5367D0423}"/>
                </a:ext>
              </a:extLst>
            </p:cNvPr>
            <p:cNvSpPr/>
            <p:nvPr/>
          </p:nvSpPr>
          <p:spPr>
            <a:xfrm>
              <a:off x="3022242" y="144889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1" name="타원 1160">
              <a:extLst>
                <a:ext uri="{FF2B5EF4-FFF2-40B4-BE49-F238E27FC236}">
                  <a16:creationId xmlns:a16="http://schemas.microsoft.com/office/drawing/2014/main" id="{2856CA27-A0D7-6CE6-6F96-E1BAA7831D01}"/>
                </a:ext>
              </a:extLst>
            </p:cNvPr>
            <p:cNvSpPr/>
            <p:nvPr/>
          </p:nvSpPr>
          <p:spPr>
            <a:xfrm>
              <a:off x="2946331" y="14490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62" name="연결선: 꺾임 1161">
            <a:extLst>
              <a:ext uri="{FF2B5EF4-FFF2-40B4-BE49-F238E27FC236}">
                <a16:creationId xmlns:a16="http://schemas.microsoft.com/office/drawing/2014/main" id="{A26C2F59-BA5D-2F4B-40C4-B545C014DD36}"/>
              </a:ext>
            </a:extLst>
          </p:cNvPr>
          <p:cNvCxnSpPr>
            <a:cxnSpLocks/>
            <a:stCxn id="1161" idx="4"/>
            <a:endCxn id="24" idx="0"/>
          </p:cNvCxnSpPr>
          <p:nvPr/>
        </p:nvCxnSpPr>
        <p:spPr>
          <a:xfrm rot="5400000">
            <a:off x="2308176" y="1636812"/>
            <a:ext cx="452189" cy="778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65" name="그룹 1164">
            <a:extLst>
              <a:ext uri="{FF2B5EF4-FFF2-40B4-BE49-F238E27FC236}">
                <a16:creationId xmlns:a16="http://schemas.microsoft.com/office/drawing/2014/main" id="{F1111238-9520-6FA1-4183-DFF265C05749}"/>
              </a:ext>
            </a:extLst>
          </p:cNvPr>
          <p:cNvGrpSpPr/>
          <p:nvPr/>
        </p:nvGrpSpPr>
        <p:grpSpPr>
          <a:xfrm>
            <a:off x="2667928" y="1152395"/>
            <a:ext cx="176198" cy="253317"/>
            <a:chOff x="2923275" y="1241425"/>
            <a:chExt cx="176198" cy="253317"/>
          </a:xfrm>
        </p:grpSpPr>
        <p:pic>
          <p:nvPicPr>
            <p:cNvPr id="1166" name="Picture 4">
              <a:extLst>
                <a:ext uri="{FF2B5EF4-FFF2-40B4-BE49-F238E27FC236}">
                  <a16:creationId xmlns:a16="http://schemas.microsoft.com/office/drawing/2014/main" id="{E281FE78-395F-BF91-63D1-3A9E0B891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911171" y="1253529"/>
              <a:ext cx="200406" cy="176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7" name="타원 1166">
              <a:extLst>
                <a:ext uri="{FF2B5EF4-FFF2-40B4-BE49-F238E27FC236}">
                  <a16:creationId xmlns:a16="http://schemas.microsoft.com/office/drawing/2014/main" id="{5D3D2882-5206-8517-391D-FFB23DDCA847}"/>
                </a:ext>
              </a:extLst>
            </p:cNvPr>
            <p:cNvSpPr/>
            <p:nvPr/>
          </p:nvSpPr>
          <p:spPr>
            <a:xfrm>
              <a:off x="3022242" y="144889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8" name="타원 1167">
              <a:extLst>
                <a:ext uri="{FF2B5EF4-FFF2-40B4-BE49-F238E27FC236}">
                  <a16:creationId xmlns:a16="http://schemas.microsoft.com/office/drawing/2014/main" id="{7209BABD-1748-96A5-76C1-687400570478}"/>
                </a:ext>
              </a:extLst>
            </p:cNvPr>
            <p:cNvSpPr/>
            <p:nvPr/>
          </p:nvSpPr>
          <p:spPr>
            <a:xfrm>
              <a:off x="2946331" y="14490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BD89BCA9-CB7D-2164-4BC6-93FC33ED15E7}"/>
              </a:ext>
            </a:extLst>
          </p:cNvPr>
          <p:cNvGrpSpPr/>
          <p:nvPr/>
        </p:nvGrpSpPr>
        <p:grpSpPr>
          <a:xfrm>
            <a:off x="2842420" y="1152266"/>
            <a:ext cx="176198" cy="253317"/>
            <a:chOff x="2923275" y="1241425"/>
            <a:chExt cx="176198" cy="253317"/>
          </a:xfrm>
        </p:grpSpPr>
        <p:pic>
          <p:nvPicPr>
            <p:cNvPr id="1170" name="Picture 4">
              <a:extLst>
                <a:ext uri="{FF2B5EF4-FFF2-40B4-BE49-F238E27FC236}">
                  <a16:creationId xmlns:a16="http://schemas.microsoft.com/office/drawing/2014/main" id="{A2E600C8-25F3-9332-A2B4-986BAB4DDB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911171" y="1253529"/>
              <a:ext cx="200406" cy="176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1" name="타원 1170">
              <a:extLst>
                <a:ext uri="{FF2B5EF4-FFF2-40B4-BE49-F238E27FC236}">
                  <a16:creationId xmlns:a16="http://schemas.microsoft.com/office/drawing/2014/main" id="{4A441E51-E680-188E-971D-7AEE3F9D4E10}"/>
                </a:ext>
              </a:extLst>
            </p:cNvPr>
            <p:cNvSpPr/>
            <p:nvPr/>
          </p:nvSpPr>
          <p:spPr>
            <a:xfrm>
              <a:off x="3022242" y="144889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2" name="타원 1171">
              <a:extLst>
                <a:ext uri="{FF2B5EF4-FFF2-40B4-BE49-F238E27FC236}">
                  <a16:creationId xmlns:a16="http://schemas.microsoft.com/office/drawing/2014/main" id="{D3F54F9D-6515-4030-363C-3B08786664C1}"/>
                </a:ext>
              </a:extLst>
            </p:cNvPr>
            <p:cNvSpPr/>
            <p:nvPr/>
          </p:nvSpPr>
          <p:spPr>
            <a:xfrm>
              <a:off x="2946331" y="14490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73" name="연결선: 꺾임 1172">
            <a:extLst>
              <a:ext uri="{FF2B5EF4-FFF2-40B4-BE49-F238E27FC236}">
                <a16:creationId xmlns:a16="http://schemas.microsoft.com/office/drawing/2014/main" id="{1EFAE5B1-027C-0DBA-42D8-59F85EDB41A9}"/>
              </a:ext>
            </a:extLst>
          </p:cNvPr>
          <p:cNvCxnSpPr>
            <a:cxnSpLocks/>
            <a:stCxn id="1168" idx="4"/>
            <a:endCxn id="25" idx="0"/>
          </p:cNvCxnSpPr>
          <p:nvPr/>
        </p:nvCxnSpPr>
        <p:spPr>
          <a:xfrm rot="5400000">
            <a:off x="2449810" y="1599262"/>
            <a:ext cx="457584" cy="70485"/>
          </a:xfrm>
          <a:prstGeom prst="bentConnector3">
            <a:avLst>
              <a:gd name="adj1" fmla="val 38551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6" name="연결선: 꺾임 1175">
            <a:extLst>
              <a:ext uri="{FF2B5EF4-FFF2-40B4-BE49-F238E27FC236}">
                <a16:creationId xmlns:a16="http://schemas.microsoft.com/office/drawing/2014/main" id="{51A38CA1-A6BF-60A0-EE9C-505B8CF91952}"/>
              </a:ext>
            </a:extLst>
          </p:cNvPr>
          <p:cNvCxnSpPr>
            <a:cxnSpLocks/>
            <a:stCxn id="1172" idx="4"/>
            <a:endCxn id="26" idx="0"/>
          </p:cNvCxnSpPr>
          <p:nvPr/>
        </p:nvCxnSpPr>
        <p:spPr>
          <a:xfrm rot="5400000">
            <a:off x="2587893" y="1562852"/>
            <a:ext cx="457713" cy="143174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9" name="TextBox 1188">
            <a:extLst>
              <a:ext uri="{FF2B5EF4-FFF2-40B4-BE49-F238E27FC236}">
                <a16:creationId xmlns:a16="http://schemas.microsoft.com/office/drawing/2014/main" id="{D3816284-3800-C8D9-2AC5-0D57263D477E}"/>
              </a:ext>
            </a:extLst>
          </p:cNvPr>
          <p:cNvSpPr txBox="1"/>
          <p:nvPr/>
        </p:nvSpPr>
        <p:spPr>
          <a:xfrm>
            <a:off x="1278525" y="1155183"/>
            <a:ext cx="791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Manual Button</a:t>
            </a:r>
            <a:endParaRPr lang="ko-KR" altLang="en-US" sz="1200" b="1" dirty="0"/>
          </a:p>
        </p:txBody>
      </p:sp>
      <p:grpSp>
        <p:nvGrpSpPr>
          <p:cNvPr id="1193" name="그룹 1192">
            <a:extLst>
              <a:ext uri="{FF2B5EF4-FFF2-40B4-BE49-F238E27FC236}">
                <a16:creationId xmlns:a16="http://schemas.microsoft.com/office/drawing/2014/main" id="{E6609131-0396-B7E7-1194-FBA9EC42327A}"/>
              </a:ext>
            </a:extLst>
          </p:cNvPr>
          <p:cNvGrpSpPr/>
          <p:nvPr/>
        </p:nvGrpSpPr>
        <p:grpSpPr>
          <a:xfrm>
            <a:off x="1435116" y="768757"/>
            <a:ext cx="262026" cy="249211"/>
            <a:chOff x="1435116" y="768757"/>
            <a:chExt cx="262026" cy="249211"/>
          </a:xfrm>
        </p:grpSpPr>
        <p:pic>
          <p:nvPicPr>
            <p:cNvPr id="1190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A98EFFB7-0B0E-4203-82CA-1AB4D6516A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1438978" y="768757"/>
              <a:ext cx="258164" cy="249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2" name="TextBox 1191">
              <a:extLst>
                <a:ext uri="{FF2B5EF4-FFF2-40B4-BE49-F238E27FC236}">
                  <a16:creationId xmlns:a16="http://schemas.microsoft.com/office/drawing/2014/main" id="{70E44BFE-D4E5-5BBA-4177-77F8F6BAF437}"/>
                </a:ext>
              </a:extLst>
            </p:cNvPr>
            <p:cNvSpPr txBox="1"/>
            <p:nvPr/>
          </p:nvSpPr>
          <p:spPr>
            <a:xfrm>
              <a:off x="1435116" y="789143"/>
              <a:ext cx="161691" cy="125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+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195" name="연결선: 꺾임 1194">
            <a:extLst>
              <a:ext uri="{FF2B5EF4-FFF2-40B4-BE49-F238E27FC236}">
                <a16:creationId xmlns:a16="http://schemas.microsoft.com/office/drawing/2014/main" id="{1DA14ABA-C12A-6DE2-6139-F240EEA0A9EC}"/>
              </a:ext>
            </a:extLst>
          </p:cNvPr>
          <p:cNvCxnSpPr>
            <a:cxnSpLocks/>
            <a:stCxn id="1190" idx="2"/>
            <a:endCxn id="1130" idx="0"/>
          </p:cNvCxnSpPr>
          <p:nvPr/>
        </p:nvCxnSpPr>
        <p:spPr>
          <a:xfrm rot="16200000" flipH="1">
            <a:off x="1717337" y="868690"/>
            <a:ext cx="354880" cy="65343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6" name="연결선: 꺾임 1195">
            <a:extLst>
              <a:ext uri="{FF2B5EF4-FFF2-40B4-BE49-F238E27FC236}">
                <a16:creationId xmlns:a16="http://schemas.microsoft.com/office/drawing/2014/main" id="{D069EBB2-DB35-B0D2-A3A4-1DECEE31C2FD}"/>
              </a:ext>
            </a:extLst>
          </p:cNvPr>
          <p:cNvCxnSpPr>
            <a:cxnSpLocks/>
            <a:stCxn id="1190" idx="2"/>
            <a:endCxn id="1150" idx="0"/>
          </p:cNvCxnSpPr>
          <p:nvPr/>
        </p:nvCxnSpPr>
        <p:spPr>
          <a:xfrm rot="16200000" flipH="1">
            <a:off x="1818037" y="767990"/>
            <a:ext cx="348092" cy="84804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8" name="연결선: 꺾임 1197">
            <a:extLst>
              <a:ext uri="{FF2B5EF4-FFF2-40B4-BE49-F238E27FC236}">
                <a16:creationId xmlns:a16="http://schemas.microsoft.com/office/drawing/2014/main" id="{33FEBA46-5F3E-E2DA-9066-42EDBC060341}"/>
              </a:ext>
            </a:extLst>
          </p:cNvPr>
          <p:cNvCxnSpPr>
            <a:cxnSpLocks/>
            <a:stCxn id="1190" idx="2"/>
            <a:endCxn id="1160" idx="0"/>
          </p:cNvCxnSpPr>
          <p:nvPr/>
        </p:nvCxnSpPr>
        <p:spPr>
          <a:xfrm rot="16200000" flipH="1">
            <a:off x="1915670" y="670358"/>
            <a:ext cx="347291" cy="104251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9" name="연결선: 꺾임 1198">
            <a:extLst>
              <a:ext uri="{FF2B5EF4-FFF2-40B4-BE49-F238E27FC236}">
                <a16:creationId xmlns:a16="http://schemas.microsoft.com/office/drawing/2014/main" id="{3ABBE62A-A588-BAF4-DAD7-7D24D33F9077}"/>
              </a:ext>
            </a:extLst>
          </p:cNvPr>
          <p:cNvCxnSpPr>
            <a:cxnSpLocks/>
            <a:stCxn id="1190" idx="2"/>
            <a:endCxn id="1167" idx="0"/>
          </p:cNvCxnSpPr>
          <p:nvPr/>
        </p:nvCxnSpPr>
        <p:spPr>
          <a:xfrm rot="16200000" flipH="1">
            <a:off x="2007959" y="578068"/>
            <a:ext cx="341896" cy="122169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0" name="연결선: 꺾임 1199">
            <a:extLst>
              <a:ext uri="{FF2B5EF4-FFF2-40B4-BE49-F238E27FC236}">
                <a16:creationId xmlns:a16="http://schemas.microsoft.com/office/drawing/2014/main" id="{0AAABDE7-C52B-21F3-B35B-028BE38AF187}"/>
              </a:ext>
            </a:extLst>
          </p:cNvPr>
          <p:cNvCxnSpPr>
            <a:cxnSpLocks/>
            <a:stCxn id="1190" idx="2"/>
            <a:endCxn id="1171" idx="0"/>
          </p:cNvCxnSpPr>
          <p:nvPr/>
        </p:nvCxnSpPr>
        <p:spPr>
          <a:xfrm rot="16200000" flipH="1">
            <a:off x="2095270" y="490757"/>
            <a:ext cx="341767" cy="139618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2" name="직사각형 1211">
            <a:extLst>
              <a:ext uri="{FF2B5EF4-FFF2-40B4-BE49-F238E27FC236}">
                <a16:creationId xmlns:a16="http://schemas.microsoft.com/office/drawing/2014/main" id="{E939A59A-F1C0-711E-477E-B73AC773F75E}"/>
              </a:ext>
            </a:extLst>
          </p:cNvPr>
          <p:cNvSpPr/>
          <p:nvPr/>
        </p:nvSpPr>
        <p:spPr>
          <a:xfrm>
            <a:off x="5187920" y="58107"/>
            <a:ext cx="6625389" cy="676952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3" name="직사각형 1212">
            <a:extLst>
              <a:ext uri="{FF2B5EF4-FFF2-40B4-BE49-F238E27FC236}">
                <a16:creationId xmlns:a16="http://schemas.microsoft.com/office/drawing/2014/main" id="{9638117E-FE8C-0764-92D8-DD8AA8164C74}"/>
              </a:ext>
            </a:extLst>
          </p:cNvPr>
          <p:cNvSpPr/>
          <p:nvPr/>
        </p:nvSpPr>
        <p:spPr>
          <a:xfrm>
            <a:off x="1310679" y="727560"/>
            <a:ext cx="1841853" cy="87720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69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7ACA9-FB98-E872-0641-858C0BCCB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17374BCF-21AD-0A90-2F32-6B27EEE77DB2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2. TB6600 DIP Switch</a:t>
            </a:r>
            <a:r>
              <a:rPr lang="ko-KR" altLang="en-US" sz="3000" dirty="0"/>
              <a:t> 설정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9791044-F5E6-E6D4-ACAF-523AC6A4B5CC}"/>
              </a:ext>
            </a:extLst>
          </p:cNvPr>
          <p:cNvGrpSpPr/>
          <p:nvPr/>
        </p:nvGrpSpPr>
        <p:grpSpPr>
          <a:xfrm>
            <a:off x="1253314" y="1117600"/>
            <a:ext cx="3902886" cy="5181600"/>
            <a:chOff x="542114" y="939800"/>
            <a:chExt cx="3902886" cy="5181600"/>
          </a:xfrm>
        </p:grpSpPr>
        <p:pic>
          <p:nvPicPr>
            <p:cNvPr id="10" name="그림 9" descr="전자제품, 전자 공학, 전기 배선, 회로 구성요소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ED961F9-D78B-3510-8A65-E66556368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49" b="89906" l="9960" r="89906">
                          <a14:foregroundMark x1="23529" y1="8356" x2="22794" y2="7955"/>
                          <a14:foregroundMark x1="22059" y1="6885" x2="21457" y2="5949"/>
                          <a14:backgroundMark x1="78877" y1="29813" x2="79278" y2="34291"/>
                          <a14:backgroundMark x1="79278" y1="48730" x2="80013" y2="633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42" t="3224" r="20984" b="15824"/>
            <a:stretch/>
          </p:blipFill>
          <p:spPr>
            <a:xfrm>
              <a:off x="542114" y="939800"/>
              <a:ext cx="3902886" cy="51816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FACC0C-DF0A-4D4A-5716-142B0B363B93}"/>
                </a:ext>
              </a:extLst>
            </p:cNvPr>
            <p:cNvSpPr/>
            <p:nvPr/>
          </p:nvSpPr>
          <p:spPr>
            <a:xfrm>
              <a:off x="906780" y="2499360"/>
              <a:ext cx="1645920" cy="21336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40B37E-DAAB-84A8-487A-A2F1AA48DA07}"/>
                </a:ext>
              </a:extLst>
            </p:cNvPr>
            <p:cNvSpPr/>
            <p:nvPr/>
          </p:nvSpPr>
          <p:spPr>
            <a:xfrm>
              <a:off x="853440" y="4371935"/>
              <a:ext cx="1645920" cy="21336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림 45" descr="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FF0F608-4F17-E0FD-99E6-A7B1D224F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29310"/>
            <a:ext cx="3695700" cy="369570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838D78-968B-81BC-E990-BB1B3DC0D0F0}"/>
              </a:ext>
            </a:extLst>
          </p:cNvPr>
          <p:cNvSpPr/>
          <p:nvPr/>
        </p:nvSpPr>
        <p:spPr>
          <a:xfrm>
            <a:off x="7371080" y="1778000"/>
            <a:ext cx="1493520" cy="698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73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8E9A2707-A726-11C6-CC5C-31A0D6EA9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b="49329"/>
          <a:stretch/>
        </p:blipFill>
        <p:spPr>
          <a:xfrm>
            <a:off x="3434001" y="1924842"/>
            <a:ext cx="3381205" cy="400126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B3ACD2-0160-4041-4C90-4D051CB3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3" y="1872366"/>
            <a:ext cx="3837587" cy="410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07FFF022-A298-558A-B5D1-345C13D97A1F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3. Protocol(</a:t>
            </a:r>
            <a:r>
              <a:rPr lang="en-US" altLang="ko-KR" sz="3000" b="1" dirty="0">
                <a:solidFill>
                  <a:srgbClr val="FF0000"/>
                </a:solidFill>
              </a:rPr>
              <a:t>TO-BE, v1.2.1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  <p:pic>
        <p:nvPicPr>
          <p:cNvPr id="3" name="그림 2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4D6E8F71-3CE3-4407-BC8B-203722D49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404"/>
          <a:stretch/>
        </p:blipFill>
        <p:spPr>
          <a:xfrm>
            <a:off x="170409" y="822858"/>
            <a:ext cx="3491630" cy="838794"/>
          </a:xfrm>
          <a:prstGeom prst="rect">
            <a:avLst/>
          </a:prstGeom>
        </p:spPr>
      </p:pic>
      <p:pic>
        <p:nvPicPr>
          <p:cNvPr id="5" name="그림 4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840C7361-FB01-F608-E104-B88675337C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2" b="24892"/>
          <a:stretch/>
        </p:blipFill>
        <p:spPr>
          <a:xfrm>
            <a:off x="6587167" y="2033875"/>
            <a:ext cx="2702399" cy="3299102"/>
          </a:xfrm>
          <a:prstGeom prst="rect">
            <a:avLst/>
          </a:prstGeom>
        </p:spPr>
      </p:pic>
      <p:pic>
        <p:nvPicPr>
          <p:cNvPr id="15" name="그림 14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7D9F7EF2-EB9B-6259-8CC2-2BF8109EB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03"/>
          <a:stretch/>
        </p:blipFill>
        <p:spPr>
          <a:xfrm>
            <a:off x="9432436" y="2203406"/>
            <a:ext cx="2589156" cy="32476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7A753E-4040-BAA1-602A-1DF574D629A4}"/>
              </a:ext>
            </a:extLst>
          </p:cNvPr>
          <p:cNvSpPr/>
          <p:nvPr/>
        </p:nvSpPr>
        <p:spPr>
          <a:xfrm>
            <a:off x="2967039" y="4875926"/>
            <a:ext cx="447674" cy="157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1DEAD7-65BB-13D5-D3EF-1F292EA08793}"/>
              </a:ext>
            </a:extLst>
          </p:cNvPr>
          <p:cNvSpPr/>
          <p:nvPr/>
        </p:nvSpPr>
        <p:spPr>
          <a:xfrm>
            <a:off x="1902620" y="4875926"/>
            <a:ext cx="571500" cy="157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5FD276-3BE7-D3ED-C61D-E6DA069604EC}"/>
              </a:ext>
            </a:extLst>
          </p:cNvPr>
          <p:cNvSpPr/>
          <p:nvPr/>
        </p:nvSpPr>
        <p:spPr>
          <a:xfrm>
            <a:off x="1740694" y="2839671"/>
            <a:ext cx="350044" cy="157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2E6C60-E13E-04E2-34EE-07A1EE68903F}"/>
              </a:ext>
            </a:extLst>
          </p:cNvPr>
          <p:cNvSpPr/>
          <p:nvPr/>
        </p:nvSpPr>
        <p:spPr>
          <a:xfrm>
            <a:off x="2266950" y="2839671"/>
            <a:ext cx="138113" cy="157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28113A3-C0F5-BDA5-85C9-C9E151D4E9CD}"/>
              </a:ext>
            </a:extLst>
          </p:cNvPr>
          <p:cNvCxnSpPr/>
          <p:nvPr/>
        </p:nvCxnSpPr>
        <p:spPr>
          <a:xfrm flipV="1">
            <a:off x="1754538" y="2771774"/>
            <a:ext cx="350044" cy="253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F13372B-D1D6-8E2B-4A64-06627BB3FF36}"/>
              </a:ext>
            </a:extLst>
          </p:cNvPr>
          <p:cNvCxnSpPr>
            <a:cxnSpLocks/>
          </p:cNvCxnSpPr>
          <p:nvPr/>
        </p:nvCxnSpPr>
        <p:spPr>
          <a:xfrm flipH="1" flipV="1">
            <a:off x="1754538" y="2800553"/>
            <a:ext cx="331435" cy="2250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86EFC22-EAD1-625D-4324-36D0BBA67457}"/>
              </a:ext>
            </a:extLst>
          </p:cNvPr>
          <p:cNvCxnSpPr/>
          <p:nvPr/>
        </p:nvCxnSpPr>
        <p:spPr>
          <a:xfrm flipV="1">
            <a:off x="1987485" y="4779455"/>
            <a:ext cx="350044" cy="253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24C4A7-45C7-37A9-74C8-AD596E328670}"/>
              </a:ext>
            </a:extLst>
          </p:cNvPr>
          <p:cNvCxnSpPr>
            <a:cxnSpLocks/>
          </p:cNvCxnSpPr>
          <p:nvPr/>
        </p:nvCxnSpPr>
        <p:spPr>
          <a:xfrm flipH="1" flipV="1">
            <a:off x="1987485" y="4808234"/>
            <a:ext cx="331435" cy="2250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0D6BC9-C742-2121-BB95-A818F4F19E39}"/>
              </a:ext>
            </a:extLst>
          </p:cNvPr>
          <p:cNvSpPr/>
          <p:nvPr/>
        </p:nvSpPr>
        <p:spPr>
          <a:xfrm>
            <a:off x="1262157" y="1199643"/>
            <a:ext cx="9185444" cy="4062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v1.2.1</a:t>
            </a:r>
            <a:r>
              <a:rPr lang="ko-KR" altLang="en-US" b="1" dirty="0"/>
              <a:t>와 동일한 프로토콜을 사용합니다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7316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FF4487-ACBE-8348-D9FE-40191072A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844" y="0"/>
            <a:ext cx="4346312" cy="6858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07FFF022-A298-558A-B5D1-345C13D97A1F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4. Test GUI</a:t>
            </a:r>
            <a:endParaRPr lang="ko-KR" altLang="en-US" sz="3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41F6AC-1345-FE2E-C7C7-AEA76A7312F1}"/>
              </a:ext>
            </a:extLst>
          </p:cNvPr>
          <p:cNvSpPr/>
          <p:nvPr/>
        </p:nvSpPr>
        <p:spPr>
          <a:xfrm>
            <a:off x="4228500" y="476140"/>
            <a:ext cx="582375" cy="53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BCF4C6-08A6-CA47-6E49-02F06B1AB508}"/>
              </a:ext>
            </a:extLst>
          </p:cNvPr>
          <p:cNvSpPr txBox="1"/>
          <p:nvPr/>
        </p:nvSpPr>
        <p:spPr>
          <a:xfrm>
            <a:off x="2801631" y="892652"/>
            <a:ext cx="14632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2. </a:t>
            </a:r>
            <a:r>
              <a:rPr lang="ko-KR" altLang="en-US" sz="1500" dirty="0">
                <a:solidFill>
                  <a:srgbClr val="FF0000"/>
                </a:solidFill>
              </a:rPr>
              <a:t>토출구 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21AC92-0CED-8B9F-5765-F6DACE39C15C}"/>
              </a:ext>
            </a:extLst>
          </p:cNvPr>
          <p:cNvSpPr/>
          <p:nvPr/>
        </p:nvSpPr>
        <p:spPr>
          <a:xfrm>
            <a:off x="7876641" y="5590019"/>
            <a:ext cx="243312" cy="213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347229-9505-97DB-FF9E-2D8C4A0EF132}"/>
              </a:ext>
            </a:extLst>
          </p:cNvPr>
          <p:cNvSpPr txBox="1"/>
          <p:nvPr/>
        </p:nvSpPr>
        <p:spPr>
          <a:xfrm>
            <a:off x="8245407" y="5776429"/>
            <a:ext cx="28879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1. </a:t>
            </a:r>
            <a:r>
              <a:rPr lang="en-US" altLang="ko-KR" sz="1500" dirty="0" err="1">
                <a:solidFill>
                  <a:srgbClr val="FF0000"/>
                </a:solidFill>
              </a:rPr>
              <a:t>Faduino</a:t>
            </a:r>
            <a:r>
              <a:rPr lang="ko-KR" altLang="en-US" sz="1500" dirty="0">
                <a:solidFill>
                  <a:srgbClr val="FF0000"/>
                </a:solidFill>
              </a:rPr>
              <a:t>의 </a:t>
            </a:r>
            <a:r>
              <a:rPr lang="en-US" altLang="ko-KR" sz="1500" dirty="0">
                <a:solidFill>
                  <a:srgbClr val="FF0000"/>
                </a:solidFill>
              </a:rPr>
              <a:t>COM port </a:t>
            </a:r>
            <a:r>
              <a:rPr lang="ko-KR" altLang="en-US" sz="1500" dirty="0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5B8674-4E1F-EC30-A6BB-B74D303699FE}"/>
              </a:ext>
            </a:extLst>
          </p:cNvPr>
          <p:cNvSpPr/>
          <p:nvPr/>
        </p:nvSpPr>
        <p:spPr>
          <a:xfrm>
            <a:off x="5073201" y="1120682"/>
            <a:ext cx="2033709" cy="2689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94CE6-E0F6-A368-D72F-0D685D8E26AC}"/>
              </a:ext>
            </a:extLst>
          </p:cNvPr>
          <p:cNvSpPr txBox="1"/>
          <p:nvPr/>
        </p:nvSpPr>
        <p:spPr>
          <a:xfrm>
            <a:off x="7206244" y="3080062"/>
            <a:ext cx="35871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3. </a:t>
            </a:r>
            <a:r>
              <a:rPr lang="ko-KR" altLang="en-US" sz="1500" dirty="0" err="1">
                <a:solidFill>
                  <a:srgbClr val="FF0000"/>
                </a:solidFill>
              </a:rPr>
              <a:t>토출할</a:t>
            </a:r>
            <a:r>
              <a:rPr lang="ko-KR" altLang="en-US" sz="1500" dirty="0">
                <a:solidFill>
                  <a:srgbClr val="FF0000"/>
                </a:solidFill>
              </a:rPr>
              <a:t> 용량을 키패드를 이용해 입력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A586D5-1FE2-8F3B-F074-499BCF3C0F15}"/>
              </a:ext>
            </a:extLst>
          </p:cNvPr>
          <p:cNvSpPr/>
          <p:nvPr/>
        </p:nvSpPr>
        <p:spPr>
          <a:xfrm>
            <a:off x="5650307" y="3904822"/>
            <a:ext cx="1555937" cy="786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117EF-3B77-CE2B-9B12-5FA6D0DDF82D}"/>
              </a:ext>
            </a:extLst>
          </p:cNvPr>
          <p:cNvSpPr txBox="1"/>
          <p:nvPr/>
        </p:nvSpPr>
        <p:spPr>
          <a:xfrm>
            <a:off x="8055199" y="5140427"/>
            <a:ext cx="30666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8. Set</a:t>
            </a:r>
            <a:r>
              <a:rPr lang="ko-KR" altLang="en-US" sz="1500" dirty="0">
                <a:solidFill>
                  <a:srgbClr val="FF0000"/>
                </a:solidFill>
              </a:rPr>
              <a:t>을 눌러 </a:t>
            </a:r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용량 설정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F1C1E9-8A42-D08A-E5C0-F0B237BFC9E5}"/>
              </a:ext>
            </a:extLst>
          </p:cNvPr>
          <p:cNvSpPr txBox="1"/>
          <p:nvPr/>
        </p:nvSpPr>
        <p:spPr>
          <a:xfrm>
            <a:off x="6149381" y="5821646"/>
            <a:ext cx="1642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7. 0~300 </a:t>
            </a:r>
            <a:r>
              <a:rPr lang="ko-KR" altLang="en-US" sz="1500" dirty="0">
                <a:solidFill>
                  <a:srgbClr val="FF0000"/>
                </a:solidFill>
              </a:rPr>
              <a:t>범위의</a:t>
            </a:r>
            <a:endParaRPr lang="en-US" altLang="ko-KR" sz="1500" dirty="0">
              <a:solidFill>
                <a:srgbClr val="FF0000"/>
              </a:solidFill>
            </a:endParaRPr>
          </a:p>
          <a:p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용량 선택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7AD3B6-8315-F225-1D37-821BB5EA51E1}"/>
              </a:ext>
            </a:extLst>
          </p:cNvPr>
          <p:cNvSpPr/>
          <p:nvPr/>
        </p:nvSpPr>
        <p:spPr>
          <a:xfrm>
            <a:off x="6625597" y="4807140"/>
            <a:ext cx="853305" cy="857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6D9B2E-F741-5042-8B03-42A0971F9CD1}"/>
              </a:ext>
            </a:extLst>
          </p:cNvPr>
          <p:cNvSpPr txBox="1"/>
          <p:nvPr/>
        </p:nvSpPr>
        <p:spPr>
          <a:xfrm>
            <a:off x="5325689" y="4354378"/>
            <a:ext cx="24048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4. </a:t>
            </a:r>
            <a:r>
              <a:rPr lang="ko-KR" altLang="en-US" sz="1500" dirty="0">
                <a:solidFill>
                  <a:srgbClr val="FF0000"/>
                </a:solidFill>
              </a:rPr>
              <a:t>사용자 이름 입력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8EDBFC-16CC-A3B7-2AE5-0519913AC092}"/>
              </a:ext>
            </a:extLst>
          </p:cNvPr>
          <p:cNvSpPr/>
          <p:nvPr/>
        </p:nvSpPr>
        <p:spPr>
          <a:xfrm>
            <a:off x="7515144" y="4935359"/>
            <a:ext cx="668633" cy="249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1B38C2-1DE9-92F9-7BA3-22CB7C418555}"/>
              </a:ext>
            </a:extLst>
          </p:cNvPr>
          <p:cNvSpPr/>
          <p:nvPr/>
        </p:nvSpPr>
        <p:spPr>
          <a:xfrm>
            <a:off x="7478902" y="5197203"/>
            <a:ext cx="657118" cy="249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34E500-099D-44D5-C90D-B30E0289277D}"/>
              </a:ext>
            </a:extLst>
          </p:cNvPr>
          <p:cNvSpPr txBox="1"/>
          <p:nvPr/>
        </p:nvSpPr>
        <p:spPr>
          <a:xfrm>
            <a:off x="8055199" y="5440006"/>
            <a:ext cx="22988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9. </a:t>
            </a:r>
            <a:r>
              <a:rPr lang="en-US" altLang="ko-KR" sz="1500" dirty="0" err="1">
                <a:solidFill>
                  <a:srgbClr val="FF0000"/>
                </a:solidFill>
              </a:rPr>
              <a:t>Extr</a:t>
            </a:r>
            <a:r>
              <a:rPr lang="ko-KR" altLang="en-US" sz="1500" dirty="0">
                <a:solidFill>
                  <a:srgbClr val="FF0000"/>
                </a:solidFill>
              </a:rPr>
              <a:t>을 눌러 </a:t>
            </a:r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준비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C85BEA-6AD5-3E9B-89E5-8BE25D6B304A}"/>
              </a:ext>
            </a:extLst>
          </p:cNvPr>
          <p:cNvSpPr txBox="1"/>
          <p:nvPr/>
        </p:nvSpPr>
        <p:spPr>
          <a:xfrm>
            <a:off x="292289" y="3440606"/>
            <a:ext cx="362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dosing_test_app_</a:t>
            </a:r>
            <a:r>
              <a:rPr lang="en-US" altLang="ko-KR" b="1" i="1" dirty="0">
                <a:solidFill>
                  <a:srgbClr val="FF0000"/>
                </a:solidFill>
              </a:rPr>
              <a:t>v1.2.1</a:t>
            </a:r>
            <a:r>
              <a:rPr lang="en-US" altLang="ko-KR" i="1" dirty="0"/>
              <a:t>.exe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2E09F42-2F85-9083-9BBE-AC2AD04BBD7B}"/>
              </a:ext>
            </a:extLst>
          </p:cNvPr>
          <p:cNvSpPr/>
          <p:nvPr/>
        </p:nvSpPr>
        <p:spPr>
          <a:xfrm>
            <a:off x="4059515" y="4943627"/>
            <a:ext cx="2334416" cy="857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C6ACC7-4E92-16C1-718A-0BA66484D96D}"/>
              </a:ext>
            </a:extLst>
          </p:cNvPr>
          <p:cNvSpPr txBox="1"/>
          <p:nvPr/>
        </p:nvSpPr>
        <p:spPr>
          <a:xfrm>
            <a:off x="3926928" y="5775480"/>
            <a:ext cx="1642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6. </a:t>
            </a:r>
            <a:r>
              <a:rPr lang="ko-KR" altLang="en-US" sz="1500" dirty="0">
                <a:solidFill>
                  <a:srgbClr val="FF0000"/>
                </a:solidFill>
              </a:rPr>
              <a:t>약물 명 입력</a:t>
            </a:r>
            <a:r>
              <a:rPr lang="en-US" altLang="ko-KR" sz="1500" dirty="0">
                <a:solidFill>
                  <a:srgbClr val="FF0000"/>
                </a:solidFill>
              </a:rPr>
              <a:t>(deprecated)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EEA096-BB49-D2CE-5A61-40B4B2320560}"/>
              </a:ext>
            </a:extLst>
          </p:cNvPr>
          <p:cNvSpPr/>
          <p:nvPr/>
        </p:nvSpPr>
        <p:spPr>
          <a:xfrm>
            <a:off x="7277230" y="3908574"/>
            <a:ext cx="968177" cy="786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2A5C6-AFFD-F483-4C38-0B9AFD3396D7}"/>
              </a:ext>
            </a:extLst>
          </p:cNvPr>
          <p:cNvSpPr txBox="1"/>
          <p:nvPr/>
        </p:nvSpPr>
        <p:spPr>
          <a:xfrm>
            <a:off x="8278933" y="4164672"/>
            <a:ext cx="24048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5. </a:t>
            </a:r>
            <a:r>
              <a:rPr lang="ko-KR" altLang="en-US" sz="1500" dirty="0">
                <a:solidFill>
                  <a:srgbClr val="FF0000"/>
                </a:solidFill>
              </a:rPr>
              <a:t>약물의 가중치 입력</a:t>
            </a:r>
            <a:endParaRPr lang="en-US" altLang="ko-KR" sz="1500" dirty="0">
              <a:solidFill>
                <a:srgbClr val="FF0000"/>
              </a:solidFill>
            </a:endParaRPr>
          </a:p>
          <a:p>
            <a:r>
              <a:rPr lang="en-US" altLang="ko-KR" sz="1500" dirty="0">
                <a:solidFill>
                  <a:srgbClr val="FF0000"/>
                </a:solidFill>
              </a:rPr>
              <a:t>(ex.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10%</a:t>
            </a:r>
            <a:r>
              <a:rPr lang="ko-KR" altLang="en-US" sz="1500" dirty="0">
                <a:solidFill>
                  <a:srgbClr val="FF0000"/>
                </a:solidFill>
              </a:rPr>
              <a:t>인 경우</a:t>
            </a:r>
            <a:r>
              <a:rPr lang="en-US" altLang="ko-KR" sz="1500" dirty="0">
                <a:solidFill>
                  <a:srgbClr val="FF0000"/>
                </a:solidFill>
              </a:rPr>
              <a:t>, 1.1)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FD67165-EA48-C4AD-BABD-4A3234333261}"/>
              </a:ext>
            </a:extLst>
          </p:cNvPr>
          <p:cNvCxnSpPr>
            <a:cxnSpLocks/>
          </p:cNvCxnSpPr>
          <p:nvPr/>
        </p:nvCxnSpPr>
        <p:spPr>
          <a:xfrm flipV="1">
            <a:off x="4059514" y="4957449"/>
            <a:ext cx="2310674" cy="8435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0C7487-50D2-D6D6-D44D-E08CD64D3DD9}"/>
              </a:ext>
            </a:extLst>
          </p:cNvPr>
          <p:cNvCxnSpPr>
            <a:cxnSpLocks/>
          </p:cNvCxnSpPr>
          <p:nvPr/>
        </p:nvCxnSpPr>
        <p:spPr>
          <a:xfrm flipH="1" flipV="1">
            <a:off x="4264928" y="5062291"/>
            <a:ext cx="2074328" cy="6965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52A3E1-9226-6A58-0FC1-2C10216CD8AD}"/>
              </a:ext>
            </a:extLst>
          </p:cNvPr>
          <p:cNvSpPr/>
          <p:nvPr/>
        </p:nvSpPr>
        <p:spPr>
          <a:xfrm>
            <a:off x="1262157" y="1199643"/>
            <a:ext cx="9185444" cy="4062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v1.2.1</a:t>
            </a:r>
            <a:r>
              <a:rPr lang="ko-KR" altLang="en-US" b="1" dirty="0"/>
              <a:t>와 동일한 프로그램을 사용합니다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44100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07FFF022-A298-558A-B5D1-345C13D97A1F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5. Trouble Shooting</a:t>
            </a:r>
            <a:endParaRPr lang="ko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DBFE7-2FFB-1F3A-7146-2D63E0BEEC32}"/>
              </a:ext>
            </a:extLst>
          </p:cNvPr>
          <p:cNvSpPr txBox="1"/>
          <p:nvPr/>
        </p:nvSpPr>
        <p:spPr>
          <a:xfrm>
            <a:off x="1140542" y="1415845"/>
            <a:ext cx="10923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LCD</a:t>
            </a:r>
            <a:r>
              <a:rPr lang="ko-KR" altLang="en-US" dirty="0"/>
              <a:t>가 이상하게 출력되는 경우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Adafruit_SSD1306.h</a:t>
            </a:r>
            <a:r>
              <a:rPr lang="ko-KR" altLang="en-US" dirty="0"/>
              <a:t>의 </a:t>
            </a:r>
            <a:r>
              <a:rPr lang="en-US" altLang="ko-K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SSD1306_128_32 </a:t>
            </a:r>
            <a:r>
              <a:rPr lang="ko-KR" altLang="en-US" dirty="0"/>
              <a:t>주석 및 </a:t>
            </a:r>
            <a:r>
              <a:rPr lang="en-US" altLang="ko-K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SSD1306_128_64</a:t>
            </a:r>
            <a:r>
              <a:rPr lang="ko-KR" altLang="en-US" dirty="0"/>
              <a:t>주석 해제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DB3189-A25E-ECD3-E28B-A4643BB02005}"/>
              </a:ext>
            </a:extLst>
          </p:cNvPr>
          <p:cNvGrpSpPr/>
          <p:nvPr/>
        </p:nvGrpSpPr>
        <p:grpSpPr>
          <a:xfrm>
            <a:off x="720629" y="2385867"/>
            <a:ext cx="4077269" cy="2086266"/>
            <a:chOff x="1068359" y="1963079"/>
            <a:chExt cx="4077269" cy="208626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E8549CD-A63D-42F6-0F8F-D413D460E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8359" y="1963079"/>
              <a:ext cx="4077269" cy="208626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D5A6D61-2026-2557-18AD-498AA5EF2970}"/>
                </a:ext>
              </a:extLst>
            </p:cNvPr>
            <p:cNvSpPr/>
            <p:nvPr/>
          </p:nvSpPr>
          <p:spPr>
            <a:xfrm>
              <a:off x="2617921" y="3042255"/>
              <a:ext cx="1855756" cy="2495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5FFC56-DAA6-A721-25D1-7CE0F1BFE1F1}"/>
                </a:ext>
              </a:extLst>
            </p:cNvPr>
            <p:cNvSpPr txBox="1"/>
            <p:nvPr/>
          </p:nvSpPr>
          <p:spPr>
            <a:xfrm>
              <a:off x="2617921" y="3267417"/>
              <a:ext cx="128548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</a:rPr>
                <a:t>Ctrl + Click</a:t>
              </a:r>
              <a:endParaRPr lang="ko-KR" altLang="en-US" sz="15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CEDE488-2AD5-5E3A-78AF-FDFDDCAF5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822"/>
          <a:stretch/>
        </p:blipFill>
        <p:spPr>
          <a:xfrm>
            <a:off x="6731979" y="2308518"/>
            <a:ext cx="4860254" cy="25625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DC4C6E5-1540-4077-975C-5D5943D64BF9}"/>
              </a:ext>
            </a:extLst>
          </p:cNvPr>
          <p:cNvSpPr txBox="1"/>
          <p:nvPr/>
        </p:nvSpPr>
        <p:spPr>
          <a:xfrm>
            <a:off x="8194126" y="5100107"/>
            <a:ext cx="28769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rgbClr val="FF0000"/>
                </a:solidFill>
              </a:rPr>
              <a:t>위의 사진처럼 코드를 수정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C7F942-E774-9BC4-0426-2D138ACE37F4}"/>
              </a:ext>
            </a:extLst>
          </p:cNvPr>
          <p:cNvSpPr/>
          <p:nvPr/>
        </p:nvSpPr>
        <p:spPr>
          <a:xfrm>
            <a:off x="1262157" y="1199643"/>
            <a:ext cx="9185444" cy="4062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V1.2.1 </a:t>
            </a:r>
            <a:r>
              <a:rPr lang="ko-KR" altLang="en-US" b="1" dirty="0"/>
              <a:t>이후 버전에서는 </a:t>
            </a:r>
            <a:r>
              <a:rPr lang="en-US" altLang="ko-KR" b="1" dirty="0"/>
              <a:t>Adafruit_SSD1306.h </a:t>
            </a:r>
            <a:r>
              <a:rPr lang="ko-KR" altLang="en-US" b="1" dirty="0"/>
              <a:t>파일을 수정하실 필요가 없습니다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281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495</Words>
  <Application>Microsoft Office PowerPoint</Application>
  <PresentationFormat>와이드스크린</PresentationFormat>
  <Paragraphs>87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Consolas</vt:lpstr>
      <vt:lpstr>Office 테마</vt:lpstr>
      <vt:lpstr>Pharm Syrup Ultra Firmware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Despenser 개발보고서</dc:title>
  <dc:creator>박 찬</dc:creator>
  <cp:lastModifiedBy>3353</cp:lastModifiedBy>
  <cp:revision>56</cp:revision>
  <dcterms:created xsi:type="dcterms:W3CDTF">2023-04-30T02:35:06Z</dcterms:created>
  <dcterms:modified xsi:type="dcterms:W3CDTF">2025-03-04T13:09:37Z</dcterms:modified>
</cp:coreProperties>
</file>